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8"/>
  </p:notesMasterIdLst>
  <p:sldIdLst>
    <p:sldId id="283" r:id="rId2"/>
    <p:sldId id="309" r:id="rId3"/>
    <p:sldId id="310" r:id="rId4"/>
    <p:sldId id="312" r:id="rId5"/>
    <p:sldId id="311" r:id="rId6"/>
    <p:sldId id="31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30CD625-C009-4AE7-B237-66AE20525E36}">
          <p14:sldIdLst>
            <p14:sldId id="283"/>
            <p14:sldId id="309"/>
            <p14:sldId id="310"/>
            <p14:sldId id="312"/>
            <p14:sldId id="311"/>
            <p14:sldId id="31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7622"/>
    <a:srgbClr val="3477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3183" autoAdjust="0"/>
    <p:restoredTop sz="94660"/>
  </p:normalViewPr>
  <p:slideViewPr>
    <p:cSldViewPr snapToGrid="0">
      <p:cViewPr varScale="1">
        <p:scale>
          <a:sx n="74" d="100"/>
          <a:sy n="74" d="100"/>
        </p:scale>
        <p:origin x="43" y="3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2242CB-9FEB-4D62-8F29-430294F49C4C}" type="datetimeFigureOut">
              <a:rPr lang="en-US" smtClean="0"/>
              <a:t>6/30/2020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4CDEC-B571-423F-AEF2-B5A76A05C30D}" type="slidenum">
              <a:rPr lang="en-US" smtClean="0"/>
              <a:t>‹#›</a:t>
            </a:fld>
            <a:endParaRPr lang="en-US"/>
          </a:p>
        </p:txBody>
      </p:sp>
    </p:spTree>
    <p:extLst>
      <p:ext uri="{BB962C8B-B14F-4D97-AF65-F5344CB8AC3E}">
        <p14:creationId xmlns:p14="http://schemas.microsoft.com/office/powerpoint/2010/main" val="1003747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3P (Purpose,</a:t>
            </a:r>
            <a:r>
              <a:rPr lang="en-US" baseline="0" dirty="0"/>
              <a:t> Process, Product) is a great tool to help organize your thoughts on meetings, people engagements, training, and workshops.  The following highlights a few tips when developing a 3P:</a:t>
            </a:r>
          </a:p>
          <a:p>
            <a:pPr marL="168981" indent="-168981">
              <a:buFont typeface="Arial" panose="020B0604020202020204" pitchFamily="34" charset="0"/>
              <a:buChar char="•"/>
            </a:pPr>
            <a:r>
              <a:rPr lang="en-US" baseline="0" dirty="0"/>
              <a:t>Start with the ‘Products’ First – What do you want to accomplish from the meeting, training, workshop, interaction.  It is important to define what you expect to get out of the interaction at the end</a:t>
            </a:r>
          </a:p>
          <a:p>
            <a:pPr marL="168981" indent="-168981">
              <a:buFont typeface="Arial" panose="020B0604020202020204" pitchFamily="34" charset="0"/>
              <a:buChar char="•"/>
            </a:pPr>
            <a:r>
              <a:rPr lang="en-US" baseline="0" dirty="0"/>
              <a:t>Next comes the ‘Process’ – What and how do you want to process the engagement/meeting/interaction to insure that you get the ‘Products’ defined in the section.  You want to not only think about the outline and flow of the process, but think about how you can keep it fun, engaging, and interactive.  The final check with how well you set up the process…..Will I achieve the ‘Products’ if we follow this ‘Process’.</a:t>
            </a:r>
          </a:p>
          <a:p>
            <a:pPr marL="168981" indent="-168981">
              <a:buFont typeface="Arial" panose="020B0604020202020204" pitchFamily="34" charset="0"/>
              <a:buChar char="•"/>
            </a:pPr>
            <a:r>
              <a:rPr lang="en-US" baseline="0" dirty="0"/>
              <a:t>Last item is the ‘Purpose’ – Looking at the products and process, define the overall purpose of the interaction.  It is the justification for why we are getting together.</a:t>
            </a:r>
            <a:endParaRPr lang="en-US" dirty="0"/>
          </a:p>
        </p:txBody>
      </p:sp>
      <p:sp>
        <p:nvSpPr>
          <p:cNvPr id="4" name="Slide Number Placeholder 3"/>
          <p:cNvSpPr>
            <a:spLocks noGrp="1"/>
          </p:cNvSpPr>
          <p:nvPr>
            <p:ph type="sldNum" sz="quarter" idx="10"/>
          </p:nvPr>
        </p:nvSpPr>
        <p:spPr/>
        <p:txBody>
          <a:bodyPr/>
          <a:lstStyle/>
          <a:p>
            <a:pPr>
              <a:defRPr/>
            </a:pPr>
            <a:fld id="{3C3A632B-FBDE-46D4-BF6F-6D14421E6342}"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30407695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9.vml"/><Relationship Id="rId5" Type="http://schemas.openxmlformats.org/officeDocument/2006/relationships/image" Target="../media/image3.emf"/><Relationship Id="rId4" Type="http://schemas.openxmlformats.org/officeDocument/2006/relationships/oleObject" Target="../embeddings/oleObject9.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10.vml"/><Relationship Id="rId5" Type="http://schemas.openxmlformats.org/officeDocument/2006/relationships/image" Target="../media/image3.emf"/><Relationship Id="rId4" Type="http://schemas.openxmlformats.org/officeDocument/2006/relationships/oleObject" Target="../embeddings/oleObject10.bin"/></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5.vml"/><Relationship Id="rId6" Type="http://schemas.openxmlformats.org/officeDocument/2006/relationships/image" Target="../media/image5.jpg"/><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6.vml"/><Relationship Id="rId6" Type="http://schemas.openxmlformats.org/officeDocument/2006/relationships/image" Target="../media/image6.jpg"/><Relationship Id="rId5" Type="http://schemas.openxmlformats.org/officeDocument/2006/relationships/image" Target="../media/image3.emf"/><Relationship Id="rId4" Type="http://schemas.openxmlformats.org/officeDocument/2006/relationships/oleObject" Target="../embeddings/oleObject6.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7.vml"/><Relationship Id="rId6" Type="http://schemas.openxmlformats.org/officeDocument/2006/relationships/image" Target="../media/image7.jpg"/><Relationship Id="rId5" Type="http://schemas.openxmlformats.org/officeDocument/2006/relationships/image" Target="../media/image3.emf"/><Relationship Id="rId4" Type="http://schemas.openxmlformats.org/officeDocument/2006/relationships/oleObject" Target="../embeddings/oleObject7.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8.vml"/><Relationship Id="rId6" Type="http://schemas.openxmlformats.org/officeDocument/2006/relationships/image" Target="../media/image8.jpeg"/><Relationship Id="rId5" Type="http://schemas.openxmlformats.org/officeDocument/2006/relationships/image" Target="../media/image3.emf"/><Relationship Id="rId4" Type="http://schemas.openxmlformats.org/officeDocument/2006/relationships/oleObject" Target="../embeddings/oleObject8.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ernal meeting - Cover Page">
    <p:spTree>
      <p:nvGrpSpPr>
        <p:cNvPr id="1" name="Shape 22"/>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2240" name="think-cell Slide" r:id="rId4" imgW="270" imgH="270" progId="TCLayout.ActiveDocument.1">
                  <p:embed/>
                </p:oleObj>
              </mc:Choice>
              <mc:Fallback>
                <p:oleObj name="think-cell Slide" r:id="rId4" imgW="270" imgH="270" progId="TCLayout.ActiveDocument.1">
                  <p:embed/>
                  <p:pic>
                    <p:nvPicPr>
                      <p:cNvPr id="5" name="Object 4" hidden="1"/>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13" name="Shape 26"/>
          <p:cNvSpPr/>
          <p:nvPr userDrawn="1"/>
        </p:nvSpPr>
        <p:spPr>
          <a:xfrm>
            <a:off x="0" y="-13802"/>
            <a:ext cx="12149600" cy="6710253"/>
          </a:xfrm>
          <a:prstGeom prst="rect">
            <a:avLst/>
          </a:prstGeom>
          <a:solidFill>
            <a:srgbClr val="FFFFFF"/>
          </a:solidFill>
          <a:ln w="9525" cap="flat" cmpd="sng">
            <a:solidFill>
              <a:srgbClr val="FFFFFF"/>
            </a:solidFill>
            <a:prstDash val="solid"/>
            <a:round/>
            <a:headEnd type="none" w="med" len="med"/>
            <a:tailEnd type="none" w="med" len="med"/>
          </a:ln>
        </p:spPr>
        <p:txBody>
          <a:bodyPr lIns="121900" tIns="121900" rIns="121900" bIns="121900" anchor="ctr" anchorCtr="0">
            <a:noAutofit/>
          </a:bodyPr>
          <a:lstStyle/>
          <a:p>
            <a:pPr lvl="0">
              <a:spcBef>
                <a:spcPts val="0"/>
              </a:spcBef>
              <a:buNone/>
            </a:pPr>
            <a:endParaRPr sz="2400" dirty="0"/>
          </a:p>
        </p:txBody>
      </p:sp>
      <p:pic>
        <p:nvPicPr>
          <p:cNvPr id="9" name="Picture 8"/>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573099" y="1664312"/>
            <a:ext cx="5773467" cy="2041912"/>
          </a:xfrm>
          <a:prstGeom prst="rect">
            <a:avLst/>
          </a:prstGeom>
        </p:spPr>
      </p:pic>
      <p:sp>
        <p:nvSpPr>
          <p:cNvPr id="3" name="Text Placeholder 2"/>
          <p:cNvSpPr>
            <a:spLocks noGrp="1"/>
          </p:cNvSpPr>
          <p:nvPr>
            <p:ph type="body" sz="quarter" idx="10" hasCustomPrompt="1"/>
          </p:nvPr>
        </p:nvSpPr>
        <p:spPr>
          <a:xfrm>
            <a:off x="7823200" y="2667001"/>
            <a:ext cx="2895600" cy="520700"/>
          </a:xfrm>
          <a:prstGeom prst="rect">
            <a:avLst/>
          </a:prstGeom>
        </p:spPr>
        <p:txBody>
          <a:bodyPr/>
          <a:lstStyle>
            <a:lvl1pPr>
              <a:defRPr/>
            </a:lvl1pPr>
          </a:lstStyle>
          <a:p>
            <a:pPr lvl="0"/>
            <a:r>
              <a:rPr lang="en-US" dirty="0"/>
              <a:t>Insert customer logo here</a:t>
            </a:r>
            <a:endParaRPr lang="fr-FR" dirty="0"/>
          </a:p>
        </p:txBody>
      </p:sp>
    </p:spTree>
    <p:extLst>
      <p:ext uri="{BB962C8B-B14F-4D97-AF65-F5344CB8AC3E}">
        <p14:creationId xmlns:p14="http://schemas.microsoft.com/office/powerpoint/2010/main" val="3365980056"/>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91" y="1591"/>
          <a:ext cx="1587" cy="1587"/>
        </p:xfrm>
        <a:graphic>
          <a:graphicData uri="http://schemas.openxmlformats.org/presentationml/2006/ole">
            <mc:AlternateContent xmlns:mc="http://schemas.openxmlformats.org/markup-compatibility/2006">
              <mc:Choice xmlns:v="urn:schemas-microsoft-com:vml" Requires="v">
                <p:oleObj spid="_x0000_s9408"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91" y="1591"/>
                        <a:ext cx="1587" cy="1587"/>
                      </a:xfrm>
                      <a:prstGeom prst="rect">
                        <a:avLst/>
                      </a:prstGeom>
                    </p:spPr>
                  </p:pic>
                </p:oleObj>
              </mc:Fallback>
            </mc:AlternateContent>
          </a:graphicData>
        </a:graphic>
      </p:graphicFrame>
      <p:sp>
        <p:nvSpPr>
          <p:cNvPr id="3" name="Shape 97"/>
          <p:cNvSpPr txBox="1"/>
          <p:nvPr userDrawn="1"/>
        </p:nvSpPr>
        <p:spPr>
          <a:xfrm>
            <a:off x="0" y="0"/>
            <a:ext cx="12192000" cy="6858000"/>
          </a:xfrm>
          <a:prstGeom prst="rect">
            <a:avLst/>
          </a:prstGeom>
          <a:solidFill>
            <a:schemeClr val="bg1"/>
          </a:solidFill>
          <a:ln>
            <a:noFill/>
          </a:ln>
        </p:spPr>
        <p:txBody>
          <a:bodyPr lIns="91425" tIns="91425" rIns="91425" bIns="91425" anchor="ctr" anchorCtr="0">
            <a:noAutofit/>
          </a:bodyPr>
          <a:lstStyle/>
          <a:p>
            <a:pPr lvl="0" algn="ctr">
              <a:spcBef>
                <a:spcPts val="0"/>
              </a:spcBef>
              <a:buNone/>
            </a:pPr>
            <a:r>
              <a:rPr lang="fr" sz="4800" dirty="0">
                <a:solidFill>
                  <a:srgbClr val="327661"/>
                </a:solidFill>
              </a:rPr>
              <a:t>Thank You.</a:t>
            </a:r>
          </a:p>
        </p:txBody>
      </p:sp>
    </p:spTree>
    <p:extLst>
      <p:ext uri="{BB962C8B-B14F-4D97-AF65-F5344CB8AC3E}">
        <p14:creationId xmlns:p14="http://schemas.microsoft.com/office/powerpoint/2010/main" val="49744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ack Up">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0432"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3" name="Shape 97"/>
          <p:cNvSpPr txBox="1"/>
          <p:nvPr userDrawn="1"/>
        </p:nvSpPr>
        <p:spPr>
          <a:xfrm>
            <a:off x="0" y="-14514"/>
            <a:ext cx="12192000" cy="6858000"/>
          </a:xfrm>
          <a:prstGeom prst="rect">
            <a:avLst/>
          </a:prstGeom>
          <a:solidFill>
            <a:schemeClr val="bg1"/>
          </a:solidFill>
          <a:ln>
            <a:noFill/>
          </a:ln>
        </p:spPr>
        <p:txBody>
          <a:bodyPr lIns="91425" tIns="91425" rIns="91425" bIns="91425" anchor="ctr" anchorCtr="0">
            <a:noAutofit/>
          </a:bodyPr>
          <a:lstStyle/>
          <a:p>
            <a:pPr lvl="0" algn="ctr">
              <a:spcBef>
                <a:spcPts val="0"/>
              </a:spcBef>
              <a:buNone/>
            </a:pPr>
            <a:r>
              <a:rPr lang="fr" sz="4800" dirty="0">
                <a:solidFill>
                  <a:srgbClr val="327661"/>
                </a:solidFill>
              </a:rPr>
              <a:t>Back</a:t>
            </a:r>
            <a:r>
              <a:rPr lang="fr" sz="4800" baseline="0" dirty="0">
                <a:solidFill>
                  <a:srgbClr val="327661"/>
                </a:solidFill>
              </a:rPr>
              <a:t> up</a:t>
            </a:r>
            <a:r>
              <a:rPr lang="fr" sz="4800" dirty="0">
                <a:solidFill>
                  <a:srgbClr val="327661"/>
                </a:solidFill>
              </a:rPr>
              <a:t>.</a:t>
            </a:r>
          </a:p>
        </p:txBody>
      </p:sp>
    </p:spTree>
    <p:extLst>
      <p:ext uri="{BB962C8B-B14F-4D97-AF65-F5344CB8AC3E}">
        <p14:creationId xmlns:p14="http://schemas.microsoft.com/office/powerpoint/2010/main" val="3431604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501227" y="6254751"/>
            <a:ext cx="501227" cy="365125"/>
          </a:xfrm>
          <a:prstGeom prst="rect">
            <a:avLst/>
          </a:prstGeom>
        </p:spPr>
        <p:txBody>
          <a:bodyPr anchor="b" anchorCtr="0"/>
          <a:lstStyle>
            <a:lvl1pPr algn="l">
              <a:defRPr sz="1000">
                <a:latin typeface="Corbel"/>
                <a:cs typeface="Corbel"/>
              </a:defRPr>
            </a:lvl1pPr>
          </a:lstStyle>
          <a:p>
            <a:fld id="{B21ADA0B-C11E-7248-8A79-6F6ABBB37775}" type="slidenum">
              <a:rPr lang="en-US" smtClean="0">
                <a:solidFill>
                  <a:prstClr val="white"/>
                </a:solidFill>
              </a:rPr>
              <a:pPr/>
              <a:t>‹#›</a:t>
            </a:fld>
            <a:endParaRPr lang="en-US" dirty="0">
              <a:solidFill>
                <a:prstClr val="white"/>
              </a:solidFill>
            </a:endParaRPr>
          </a:p>
        </p:txBody>
      </p:sp>
      <p:sp>
        <p:nvSpPr>
          <p:cNvPr id="7" name="Footer Placeholder 4"/>
          <p:cNvSpPr>
            <a:spLocks noGrp="1"/>
          </p:cNvSpPr>
          <p:nvPr>
            <p:ph type="ftr" sz="quarter" idx="3"/>
          </p:nvPr>
        </p:nvSpPr>
        <p:spPr>
          <a:xfrm>
            <a:off x="1668659" y="6200141"/>
            <a:ext cx="3860800" cy="365125"/>
          </a:xfrm>
          <a:prstGeom prst="rect">
            <a:avLst/>
          </a:prstGeom>
          <a:ln>
            <a:noFill/>
          </a:ln>
        </p:spPr>
        <p:txBody>
          <a:bodyPr lIns="0" tIns="0" rIns="0" bIns="0" anchor="b" anchorCtr="0"/>
          <a:lstStyle>
            <a:lvl1pPr>
              <a:defRPr lang="en-US" sz="800" kern="1200">
                <a:solidFill>
                  <a:schemeClr val="tx1">
                    <a:tint val="75000"/>
                  </a:schemeClr>
                </a:solidFill>
                <a:latin typeface="Corbel"/>
                <a:ea typeface="+mn-ea"/>
                <a:cs typeface="+mn-cs"/>
              </a:defRPr>
            </a:lvl1pPr>
          </a:lstStyle>
          <a:p>
            <a:r>
              <a:rPr dirty="0">
                <a:solidFill>
                  <a:prstClr val="black">
                    <a:tint val="75000"/>
                  </a:prstClr>
                </a:solidFill>
              </a:rPr>
              <a:t>CONFIDENTIAL. Caraustar internal use only.</a:t>
            </a:r>
          </a:p>
        </p:txBody>
      </p:sp>
    </p:spTree>
    <p:extLst>
      <p:ext uri="{BB962C8B-B14F-4D97-AF65-F5344CB8AC3E}">
        <p14:creationId xmlns:p14="http://schemas.microsoft.com/office/powerpoint/2010/main" val="362570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2"/>
            </p:custDataLs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3264"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4" name="Shape 38"/>
          <p:cNvSpPr txBox="1">
            <a:spLocks/>
          </p:cNvSpPr>
          <p:nvPr userDrawn="1"/>
        </p:nvSpPr>
        <p:spPr>
          <a:xfrm>
            <a:off x="10271491" y="6072997"/>
            <a:ext cx="1912891" cy="785004"/>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fld id="{EE6A8226-970B-4389-B9C1-0FB16CD88CAF}" type="datetime4">
              <a:rPr lang="en-US" sz="800" b="0" i="0" u="none" strike="noStrike" cap="none" smtClean="0">
                <a:solidFill>
                  <a:srgbClr val="327661"/>
                </a:solidFill>
                <a:latin typeface="Arial" panose="020B0604020202020204" pitchFamily="34" charset="0"/>
                <a:ea typeface="Roboto Condensed"/>
                <a:cs typeface="Arial" panose="020B0604020202020204" pitchFamily="34" charset="0"/>
                <a:sym typeface="Arial"/>
              </a:rPr>
              <a:pPr algn="r"/>
              <a:t>June 30, 2020</a:t>
            </a:fld>
            <a:r>
              <a:rPr lang="en-US" sz="800" b="0" i="0" u="none" strike="noStrike" cap="none" dirty="0">
                <a:solidFill>
                  <a:srgbClr val="327661"/>
                </a:solidFill>
                <a:latin typeface="Arial" panose="020B0604020202020204" pitchFamily="34" charset="0"/>
                <a:ea typeface="Roboto Condensed"/>
                <a:cs typeface="Arial" panose="020B0604020202020204" pitchFamily="34" charset="0"/>
                <a:sym typeface="Arial"/>
              </a:rPr>
              <a:t> – P.</a:t>
            </a:r>
            <a:fld id="{00000000-1234-1234-1234-123412341234}" type="slidenum">
              <a:rPr lang="fr" sz="800" b="0" i="0" u="none" strike="noStrike" cap="none" smtClean="0">
                <a:solidFill>
                  <a:srgbClr val="327661"/>
                </a:solidFill>
                <a:latin typeface="Arial" panose="020B0604020202020204" pitchFamily="34" charset="0"/>
                <a:ea typeface="Roboto Condensed"/>
                <a:cs typeface="Arial" panose="020B0604020202020204" pitchFamily="34" charset="0"/>
                <a:sym typeface="Arial"/>
              </a:rPr>
              <a:pPr algn="r"/>
              <a:t>‹#›</a:t>
            </a:fld>
            <a:endParaRPr lang="fr" sz="800" b="0" i="0" u="none" strike="noStrike" cap="none" dirty="0">
              <a:solidFill>
                <a:srgbClr val="327661"/>
              </a:solidFill>
              <a:latin typeface="Arial" panose="020B0604020202020204" pitchFamily="34" charset="0"/>
              <a:ea typeface="Roboto Condensed"/>
              <a:cs typeface="Arial" panose="020B0604020202020204" pitchFamily="34" charset="0"/>
              <a:sym typeface="Arial"/>
            </a:endParaRPr>
          </a:p>
        </p:txBody>
      </p:sp>
      <p:sp>
        <p:nvSpPr>
          <p:cNvPr id="5" name="Shape 99"/>
          <p:cNvSpPr txBox="1"/>
          <p:nvPr userDrawn="1"/>
        </p:nvSpPr>
        <p:spPr>
          <a:xfrm>
            <a:off x="323682" y="758199"/>
            <a:ext cx="3517339" cy="5290800"/>
          </a:xfrm>
          <a:prstGeom prst="rect">
            <a:avLst/>
          </a:prstGeom>
          <a:noFill/>
          <a:ln>
            <a:noFill/>
          </a:ln>
        </p:spPr>
        <p:txBody>
          <a:bodyPr lIns="121900" tIns="121900" rIns="121900" bIns="121900" anchor="t" anchorCtr="0">
            <a:noAutofit/>
          </a:bodyPr>
          <a:lstStyle/>
          <a:p>
            <a:pPr lvl="0" algn="l" rtl="0">
              <a:spcBef>
                <a:spcPts val="0"/>
              </a:spcBef>
              <a:buNone/>
            </a:pPr>
            <a:r>
              <a:rPr lang="fr" sz="4267" b="1" dirty="0">
                <a:solidFill>
                  <a:srgbClr val="327661"/>
                </a:solidFill>
              </a:rPr>
              <a:t>Table of Contents</a:t>
            </a:r>
          </a:p>
        </p:txBody>
      </p:sp>
      <p:cxnSp>
        <p:nvCxnSpPr>
          <p:cNvPr id="6" name="Shape 100"/>
          <p:cNvCxnSpPr/>
          <p:nvPr userDrawn="1"/>
        </p:nvCxnSpPr>
        <p:spPr>
          <a:xfrm>
            <a:off x="4304200" y="762000"/>
            <a:ext cx="0" cy="5290800"/>
          </a:xfrm>
          <a:prstGeom prst="straightConnector1">
            <a:avLst/>
          </a:prstGeom>
          <a:noFill/>
          <a:ln w="9525" cap="flat" cmpd="sng">
            <a:solidFill>
              <a:srgbClr val="D9D9D9"/>
            </a:solidFill>
            <a:prstDash val="solid"/>
            <a:round/>
            <a:headEnd type="none" w="lg" len="lg"/>
            <a:tailEnd type="none" w="lg" len="lg"/>
          </a:ln>
        </p:spPr>
      </p:cxnSp>
      <p:sp>
        <p:nvSpPr>
          <p:cNvPr id="7" name="Shape 101"/>
          <p:cNvSpPr txBox="1">
            <a:spLocks noGrp="1"/>
          </p:cNvSpPr>
          <p:nvPr>
            <p:ph type="subTitle" idx="1" hasCustomPrompt="1"/>
          </p:nvPr>
        </p:nvSpPr>
        <p:spPr>
          <a:xfrm>
            <a:off x="4659135" y="2032001"/>
            <a:ext cx="7532867" cy="3873500"/>
          </a:xfrm>
          <a:prstGeom prst="rect">
            <a:avLst/>
          </a:prstGeom>
          <a:noFill/>
          <a:ln>
            <a:noFill/>
          </a:ln>
        </p:spPr>
        <p:txBody>
          <a:bodyPr lIns="90000" tIns="0" rIns="91425" bIns="91425" anchor="ctr" anchorCtr="0">
            <a:noAutofit/>
          </a:bodyPr>
          <a:lstStyle>
            <a:lvl1pPr marL="0" marR="0" lvl="0" indent="0" algn="l" defTabSz="914400" rtl="0" eaLnBrk="1" fontAlgn="auto" latinLnBrk="0" hangingPunct="1">
              <a:lnSpc>
                <a:spcPct val="150000"/>
              </a:lnSpc>
              <a:spcBef>
                <a:spcPts val="0"/>
              </a:spcBef>
              <a:spcAft>
                <a:spcPts val="0"/>
              </a:spcAft>
              <a:buClrTx/>
              <a:buSzTx/>
              <a:buFont typeface="+mj-lt"/>
              <a:buNone/>
              <a:tabLst/>
              <a:defRPr lang="fr-FR" sz="2000" b="1" i="0" u="none" strike="noStrike" cap="none" dirty="0" err="1" smtClean="0">
                <a:solidFill>
                  <a:srgbClr val="434343"/>
                </a:solidFill>
                <a:latin typeface="Arial"/>
                <a:ea typeface="Arial"/>
                <a:cs typeface="Arial"/>
                <a:sym typeface="Arial"/>
              </a:defRPr>
            </a:lvl1pPr>
            <a:lvl2pPr lvl="1">
              <a:spcBef>
                <a:spcPts val="0"/>
              </a:spcBef>
              <a:buNone/>
              <a:defRPr b="1">
                <a:solidFill>
                  <a:srgbClr val="434343"/>
                </a:solidFill>
              </a:defRPr>
            </a:lvl2pPr>
            <a:lvl3pPr lvl="2">
              <a:spcBef>
                <a:spcPts val="0"/>
              </a:spcBef>
              <a:buNone/>
              <a:defRPr b="1">
                <a:solidFill>
                  <a:srgbClr val="434343"/>
                </a:solidFill>
              </a:defRPr>
            </a:lvl3pPr>
            <a:lvl4pPr lvl="3">
              <a:spcBef>
                <a:spcPts val="0"/>
              </a:spcBef>
              <a:buNone/>
              <a:defRPr b="1">
                <a:solidFill>
                  <a:srgbClr val="434343"/>
                </a:solidFill>
              </a:defRPr>
            </a:lvl4pPr>
            <a:lvl5pPr lvl="4">
              <a:spcBef>
                <a:spcPts val="0"/>
              </a:spcBef>
              <a:buNone/>
              <a:defRPr b="1">
                <a:solidFill>
                  <a:srgbClr val="434343"/>
                </a:solidFill>
              </a:defRPr>
            </a:lvl5pPr>
            <a:lvl6pPr lvl="5">
              <a:spcBef>
                <a:spcPts val="0"/>
              </a:spcBef>
              <a:buNone/>
              <a:defRPr b="1">
                <a:solidFill>
                  <a:srgbClr val="434343"/>
                </a:solidFill>
              </a:defRPr>
            </a:lvl6pPr>
            <a:lvl7pPr lvl="6">
              <a:spcBef>
                <a:spcPts val="0"/>
              </a:spcBef>
              <a:buNone/>
              <a:defRPr b="1">
                <a:solidFill>
                  <a:srgbClr val="434343"/>
                </a:solidFill>
              </a:defRPr>
            </a:lvl7pPr>
            <a:lvl8pPr lvl="7">
              <a:spcBef>
                <a:spcPts val="0"/>
              </a:spcBef>
              <a:buNone/>
              <a:defRPr b="1">
                <a:solidFill>
                  <a:srgbClr val="434343"/>
                </a:solidFill>
              </a:defRPr>
            </a:lvl8pPr>
            <a:lvl9pPr lvl="8">
              <a:spcBef>
                <a:spcPts val="0"/>
              </a:spcBef>
              <a:buNone/>
              <a:defRPr b="1">
                <a:solidFill>
                  <a:srgbClr val="434343"/>
                </a:solidFill>
              </a:defRPr>
            </a:lvl9pPr>
          </a:lstStyle>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defRPr/>
            </a:pPr>
            <a:r>
              <a:rPr lang="en-US" noProof="0" dirty="0"/>
              <a:t>Chapter Title A</a:t>
            </a:r>
          </a:p>
        </p:txBody>
      </p:sp>
    </p:spTree>
    <p:extLst>
      <p:ext uri="{BB962C8B-B14F-4D97-AF65-F5344CB8AC3E}">
        <p14:creationId xmlns:p14="http://schemas.microsoft.com/office/powerpoint/2010/main" val="183371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
    <p:spTree>
      <p:nvGrpSpPr>
        <p:cNvPr id="1" name=""/>
        <p:cNvGrpSpPr/>
        <p:nvPr/>
      </p:nvGrpSpPr>
      <p:grpSpPr>
        <a:xfrm>
          <a:off x="0" y="0"/>
          <a:ext cx="0" cy="0"/>
          <a:chOff x="0" y="0"/>
          <a:chExt cx="0" cy="0"/>
        </a:xfrm>
      </p:grpSpPr>
      <p:sp>
        <p:nvSpPr>
          <p:cNvPr id="8" name="TextBox 7"/>
          <p:cNvSpPr txBox="1"/>
          <p:nvPr userDrawn="1"/>
        </p:nvSpPr>
        <p:spPr>
          <a:xfrm>
            <a:off x="11584263" y="6591825"/>
            <a:ext cx="246274" cy="400103"/>
          </a:xfrm>
          <a:prstGeom prst="rect">
            <a:avLst/>
          </a:prstGeom>
          <a:noFill/>
        </p:spPr>
        <p:txBody>
          <a:bodyPr wrap="none" lIns="121914" tIns="60957" rIns="121914" bIns="60957" rtlCol="0">
            <a:spAutoFit/>
          </a:bodyPr>
          <a:lstStyle/>
          <a:p>
            <a:endParaRPr lang="en-US" sz="1800" dirty="0">
              <a:latin typeface="Roboto" panose="02000000000000000000" pitchFamily="2" charset="0"/>
            </a:endParaRPr>
          </a:p>
        </p:txBody>
      </p:sp>
      <p:sp>
        <p:nvSpPr>
          <p:cNvPr id="3" name="Text Placeholder 2"/>
          <p:cNvSpPr>
            <a:spLocks noGrp="1"/>
          </p:cNvSpPr>
          <p:nvPr>
            <p:ph type="body" sz="quarter" idx="12" hasCustomPrompt="1"/>
          </p:nvPr>
        </p:nvSpPr>
        <p:spPr>
          <a:xfrm>
            <a:off x="680837" y="1829510"/>
            <a:ext cx="10181487" cy="3216624"/>
          </a:xfrm>
          <a:prstGeom prst="rect">
            <a:avLst/>
          </a:prstGeom>
        </p:spPr>
        <p:txBody>
          <a:bodyPr vert="horz"/>
          <a:lstStyle>
            <a:lvl1pPr marL="380981" indent="-380981">
              <a:buClr>
                <a:schemeClr val="tx1"/>
              </a:buClr>
              <a:buFont typeface="Arial"/>
              <a:buChar char="•"/>
              <a:defRPr sz="1900">
                <a:solidFill>
                  <a:srgbClr val="071528"/>
                </a:solidFill>
                <a:latin typeface="+mn-lt"/>
                <a:ea typeface="Roboto" panose="02000000000000000000" pitchFamily="2" charset="0"/>
                <a:cs typeface="Roboto" panose="02000000000000000000" pitchFamily="2" charset="0"/>
              </a:defRPr>
            </a:lvl1pPr>
            <a:lvl2pPr marL="990550" indent="-380981">
              <a:buClr>
                <a:schemeClr val="tx1"/>
              </a:buClr>
              <a:buFont typeface="Arial"/>
              <a:buChar char="•"/>
              <a:defRPr sz="1600">
                <a:solidFill>
                  <a:srgbClr val="071528"/>
                </a:solidFill>
                <a:latin typeface="+mn-lt"/>
                <a:ea typeface="Roboto" panose="02000000000000000000" pitchFamily="2" charset="0"/>
                <a:cs typeface="Roboto" panose="02000000000000000000" pitchFamily="2" charset="0"/>
              </a:defRPr>
            </a:lvl2pPr>
            <a:lvl3pPr marL="1523925" indent="-304784">
              <a:buClr>
                <a:schemeClr val="tx1"/>
              </a:buClr>
              <a:buFont typeface="Arial"/>
              <a:buChar char="•"/>
              <a:defRPr sz="1300">
                <a:solidFill>
                  <a:srgbClr val="071528"/>
                </a:solidFill>
                <a:latin typeface="+mn-lt"/>
                <a:ea typeface="Roboto" panose="02000000000000000000" pitchFamily="2" charset="0"/>
                <a:cs typeface="Roboto" panose="02000000000000000000" pitchFamily="2" charset="0"/>
              </a:defRPr>
            </a:lvl3pPr>
            <a:lvl4pPr>
              <a:defRPr>
                <a:solidFill>
                  <a:srgbClr val="A3A3A3"/>
                </a:solidFill>
                <a:latin typeface="Arial"/>
                <a:cs typeface="Arial"/>
              </a:defRPr>
            </a:lvl4pPr>
            <a:lvl5pPr>
              <a:defRPr>
                <a:solidFill>
                  <a:srgbClr val="A3A3A3"/>
                </a:solidFill>
                <a:latin typeface="Arial"/>
                <a:cs typeface="Arial"/>
              </a:defRPr>
            </a:lvl5pPr>
          </a:lstStyle>
          <a:p>
            <a:pPr lvl="0"/>
            <a:r>
              <a:rPr lang="en-US" noProof="0" dirty="0"/>
              <a:t>Click to edit master text styles (Arial 14pt Black)</a:t>
            </a:r>
          </a:p>
          <a:p>
            <a:pPr lvl="1"/>
            <a:r>
              <a:rPr lang="en-US" noProof="0" dirty="0"/>
              <a:t>Second level (Arial 12pt Black)</a:t>
            </a:r>
          </a:p>
          <a:p>
            <a:pPr lvl="2"/>
            <a:r>
              <a:rPr lang="en-US" noProof="0" dirty="0"/>
              <a:t>Third level (Arial 10pt Black)</a:t>
            </a:r>
          </a:p>
        </p:txBody>
      </p:sp>
      <p:sp>
        <p:nvSpPr>
          <p:cNvPr id="7" name="Shape 38"/>
          <p:cNvSpPr txBox="1">
            <a:spLocks/>
          </p:cNvSpPr>
          <p:nvPr userDrawn="1"/>
        </p:nvSpPr>
        <p:spPr>
          <a:xfrm>
            <a:off x="10538461" y="6072997"/>
            <a:ext cx="1645920" cy="785004"/>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fld id="{EE6A8226-970B-4389-B9C1-0FB16CD88CAF}" type="datetime4">
              <a:rPr lang="en-US" sz="800" b="0" i="0" u="none" strike="noStrike" cap="none" smtClean="0">
                <a:solidFill>
                  <a:srgbClr val="327661"/>
                </a:solidFill>
                <a:latin typeface="Roboto" panose="02000000000000000000" pitchFamily="2" charset="0"/>
                <a:ea typeface="Roboto Condensed"/>
                <a:cs typeface="Roboto" panose="02000000000000000000" pitchFamily="2" charset="0"/>
                <a:sym typeface="Arial"/>
              </a:rPr>
              <a:pPr algn="r"/>
              <a:t>June 30, 2020</a:t>
            </a:fld>
            <a:r>
              <a:rPr lang="en-US" sz="800" b="0" i="0" u="none" strike="noStrike" cap="none" dirty="0">
                <a:solidFill>
                  <a:srgbClr val="327661"/>
                </a:solidFill>
                <a:latin typeface="Roboto" panose="02000000000000000000" pitchFamily="2" charset="0"/>
                <a:ea typeface="Roboto Condensed"/>
                <a:cs typeface="Roboto" panose="02000000000000000000" pitchFamily="2" charset="0"/>
                <a:sym typeface="Arial"/>
              </a:rPr>
              <a:t> – P.</a:t>
            </a:r>
            <a:fld id="{00000000-1234-1234-1234-123412341234}" type="slidenum">
              <a:rPr lang="fr" sz="800" b="0" i="0" u="none" strike="noStrike" cap="none" smtClean="0">
                <a:solidFill>
                  <a:srgbClr val="327661"/>
                </a:solidFill>
                <a:latin typeface="Roboto" panose="02000000000000000000" pitchFamily="2" charset="0"/>
                <a:ea typeface="Roboto Condensed"/>
                <a:cs typeface="Roboto" panose="02000000000000000000" pitchFamily="2" charset="0"/>
                <a:sym typeface="Arial"/>
              </a:rPr>
              <a:pPr algn="r"/>
              <a:t>‹#›</a:t>
            </a:fld>
            <a:endParaRPr lang="fr" sz="800" b="0" i="0" u="none" strike="noStrike" cap="none" dirty="0">
              <a:solidFill>
                <a:srgbClr val="327661"/>
              </a:solidFill>
              <a:latin typeface="Roboto" panose="02000000000000000000" pitchFamily="2" charset="0"/>
              <a:ea typeface="Roboto Condensed"/>
              <a:cs typeface="Roboto" panose="02000000000000000000" pitchFamily="2" charset="0"/>
              <a:sym typeface="Arial"/>
            </a:endParaRPr>
          </a:p>
        </p:txBody>
      </p:sp>
      <p:sp>
        <p:nvSpPr>
          <p:cNvPr id="6" name="Title 1"/>
          <p:cNvSpPr>
            <a:spLocks noGrp="1"/>
          </p:cNvSpPr>
          <p:nvPr>
            <p:ph type="title" hasCustomPrompt="1"/>
          </p:nvPr>
        </p:nvSpPr>
        <p:spPr>
          <a:xfrm>
            <a:off x="355600" y="305500"/>
            <a:ext cx="11531600" cy="681600"/>
          </a:xfrm>
          <a:prstGeom prst="rect">
            <a:avLst/>
          </a:prstGeom>
        </p:spPr>
        <p:txBody>
          <a:bodyPr/>
          <a:lstStyle>
            <a:lvl1pPr algn="l">
              <a:defRPr lang="fr-FR" sz="3200" b="1" i="0" u="none" strike="noStrike" cap="none" dirty="0">
                <a:solidFill>
                  <a:srgbClr val="327661"/>
                </a:solidFill>
                <a:latin typeface="Arial"/>
                <a:ea typeface="Arial"/>
                <a:cs typeface="Arial"/>
                <a:sym typeface="Arial"/>
              </a:defRPr>
            </a:lvl1pPr>
          </a:lstStyle>
          <a:p>
            <a:r>
              <a:rPr lang="en-US" noProof="0" dirty="0"/>
              <a:t>Slide</a:t>
            </a:r>
            <a:r>
              <a:rPr lang="en-US" dirty="0"/>
              <a:t> Title: one short sentence conveying your message</a:t>
            </a:r>
            <a:endParaRPr lang="fr-FR" dirty="0"/>
          </a:p>
        </p:txBody>
      </p:sp>
    </p:spTree>
    <p:extLst>
      <p:ext uri="{BB962C8B-B14F-4D97-AF65-F5344CB8AC3E}">
        <p14:creationId xmlns:p14="http://schemas.microsoft.com/office/powerpoint/2010/main" val="3579234914"/>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tandard slid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1591" y="1593"/>
          <a:ext cx="1587" cy="1587"/>
        </p:xfrm>
        <a:graphic>
          <a:graphicData uri="http://schemas.openxmlformats.org/presentationml/2006/ole">
            <mc:AlternateContent xmlns:mc="http://schemas.openxmlformats.org/markup-compatibility/2006">
              <mc:Choice xmlns:v="urn:schemas-microsoft-com:vml" Requires="v">
                <p:oleObj spid="_x0000_s4288"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91" y="1593"/>
                        <a:ext cx="1587" cy="1587"/>
                      </a:xfrm>
                      <a:prstGeom prst="rect">
                        <a:avLst/>
                      </a:prstGeom>
                    </p:spPr>
                  </p:pic>
                </p:oleObj>
              </mc:Fallback>
            </mc:AlternateContent>
          </a:graphicData>
        </a:graphic>
      </p:graphicFrame>
      <p:sp>
        <p:nvSpPr>
          <p:cNvPr id="2" name="Title 1"/>
          <p:cNvSpPr>
            <a:spLocks noGrp="1"/>
          </p:cNvSpPr>
          <p:nvPr>
            <p:ph type="title" hasCustomPrompt="1"/>
          </p:nvPr>
        </p:nvSpPr>
        <p:spPr>
          <a:xfrm>
            <a:off x="355600" y="305500"/>
            <a:ext cx="11531600" cy="681600"/>
          </a:xfrm>
          <a:prstGeom prst="rect">
            <a:avLst/>
          </a:prstGeom>
        </p:spPr>
        <p:txBody>
          <a:bodyPr/>
          <a:lstStyle>
            <a:lvl1pPr algn="l">
              <a:defRPr lang="fr-FR" sz="3200" b="1" i="0" u="none" strike="noStrike" cap="none" dirty="0">
                <a:solidFill>
                  <a:srgbClr val="327661"/>
                </a:solidFill>
                <a:latin typeface="Arial"/>
                <a:ea typeface="Arial"/>
                <a:cs typeface="Arial"/>
                <a:sym typeface="Arial"/>
              </a:defRPr>
            </a:lvl1pPr>
          </a:lstStyle>
          <a:p>
            <a:r>
              <a:rPr lang="en-US" dirty="0"/>
              <a:t>Slide Title: one short sentence conveying your message</a:t>
            </a:r>
            <a:endParaRPr lang="fr-FR" dirty="0"/>
          </a:p>
        </p:txBody>
      </p:sp>
      <p:sp>
        <p:nvSpPr>
          <p:cNvPr id="5" name="Shape 38"/>
          <p:cNvSpPr txBox="1">
            <a:spLocks/>
          </p:cNvSpPr>
          <p:nvPr userDrawn="1"/>
        </p:nvSpPr>
        <p:spPr>
          <a:xfrm>
            <a:off x="10228333" y="6072997"/>
            <a:ext cx="1956048" cy="785004"/>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sz="800" b="0" i="0" u="none" strike="noStrike" cap="none" dirty="0">
                <a:solidFill>
                  <a:srgbClr val="327661"/>
                </a:solidFill>
                <a:latin typeface="Arial" panose="020B0604020202020204" pitchFamily="34" charset="0"/>
                <a:ea typeface="Roboto Condensed"/>
                <a:cs typeface="Arial" panose="020B0604020202020204" pitchFamily="34" charset="0"/>
                <a:sym typeface="Arial"/>
              </a:rPr>
              <a:t>P.</a:t>
            </a:r>
            <a:fld id="{00000000-1234-1234-1234-123412341234}" type="slidenum">
              <a:rPr lang="fr" sz="800" b="0" i="0" u="none" strike="noStrike" cap="none" smtClean="0">
                <a:solidFill>
                  <a:srgbClr val="327661"/>
                </a:solidFill>
                <a:latin typeface="Arial" panose="020B0604020202020204" pitchFamily="34" charset="0"/>
                <a:ea typeface="Roboto Condensed"/>
                <a:cs typeface="Arial" panose="020B0604020202020204" pitchFamily="34" charset="0"/>
                <a:sym typeface="Arial"/>
              </a:rPr>
              <a:pPr algn="r"/>
              <a:t>‹#›</a:t>
            </a:fld>
            <a:endParaRPr lang="fr" sz="800" b="0" i="0" u="none" strike="noStrike" cap="none" dirty="0">
              <a:solidFill>
                <a:srgbClr val="327661"/>
              </a:solidFill>
              <a:latin typeface="Arial" panose="020B0604020202020204" pitchFamily="34" charset="0"/>
              <a:ea typeface="Roboto Condensed"/>
              <a:cs typeface="Arial" panose="020B0604020202020204" pitchFamily="34" charset="0"/>
              <a:sym typeface="Arial"/>
            </a:endParaRPr>
          </a:p>
        </p:txBody>
      </p:sp>
    </p:spTree>
    <p:extLst>
      <p:ext uri="{BB962C8B-B14F-4D97-AF65-F5344CB8AC3E}">
        <p14:creationId xmlns:p14="http://schemas.microsoft.com/office/powerpoint/2010/main" val="661635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Figures - sources incl">
    <p:spTree>
      <p:nvGrpSpPr>
        <p:cNvPr id="1" name=""/>
        <p:cNvGrpSpPr/>
        <p:nvPr/>
      </p:nvGrpSpPr>
      <p:grpSpPr>
        <a:xfrm>
          <a:off x="0" y="0"/>
          <a:ext cx="0" cy="0"/>
          <a:chOff x="0" y="0"/>
          <a:chExt cx="0" cy="0"/>
        </a:xfrm>
      </p:grpSpPr>
      <p:sp>
        <p:nvSpPr>
          <p:cNvPr id="5" name="Shape 82"/>
          <p:cNvSpPr txBox="1">
            <a:spLocks noGrp="1"/>
          </p:cNvSpPr>
          <p:nvPr>
            <p:ph type="title" idx="6" hasCustomPrompt="1"/>
          </p:nvPr>
        </p:nvSpPr>
        <p:spPr>
          <a:xfrm>
            <a:off x="190501" y="559500"/>
            <a:ext cx="11811000" cy="681600"/>
          </a:xfrm>
          <a:prstGeom prst="rect">
            <a:avLst/>
          </a:prstGeom>
          <a:noFill/>
          <a:ln>
            <a:noFill/>
          </a:ln>
        </p:spPr>
        <p:txBody>
          <a:bodyPr lIns="91425" tIns="91425" rIns="91425" bIns="91425" anchor="ctr" anchorCtr="0"/>
          <a:lstStyle>
            <a:lvl1pPr lvl="0" algn="ctr">
              <a:spcBef>
                <a:spcPts val="0"/>
              </a:spcBef>
              <a:buNone/>
              <a:defRPr sz="3200" b="1">
                <a:solidFill>
                  <a:srgbClr val="327661"/>
                </a:solidFill>
              </a:defRPr>
            </a:lvl1pPr>
            <a:lvl2pPr lvl="1" algn="ctr">
              <a:spcBef>
                <a:spcPts val="0"/>
              </a:spcBef>
              <a:buNone/>
              <a:defRPr sz="3200" b="1">
                <a:solidFill>
                  <a:srgbClr val="327661"/>
                </a:solidFill>
              </a:defRPr>
            </a:lvl2pPr>
            <a:lvl3pPr lvl="2" algn="ctr">
              <a:spcBef>
                <a:spcPts val="0"/>
              </a:spcBef>
              <a:buNone/>
              <a:defRPr sz="3200" b="1">
                <a:solidFill>
                  <a:srgbClr val="327661"/>
                </a:solidFill>
              </a:defRPr>
            </a:lvl3pPr>
            <a:lvl4pPr lvl="3" algn="ctr">
              <a:spcBef>
                <a:spcPts val="0"/>
              </a:spcBef>
              <a:buNone/>
              <a:defRPr sz="3200" b="1">
                <a:solidFill>
                  <a:srgbClr val="327661"/>
                </a:solidFill>
              </a:defRPr>
            </a:lvl4pPr>
            <a:lvl5pPr lvl="4" algn="ctr">
              <a:spcBef>
                <a:spcPts val="0"/>
              </a:spcBef>
              <a:buNone/>
              <a:defRPr sz="3200" b="1">
                <a:solidFill>
                  <a:srgbClr val="327661"/>
                </a:solidFill>
              </a:defRPr>
            </a:lvl5pPr>
            <a:lvl6pPr lvl="5" algn="ctr">
              <a:spcBef>
                <a:spcPts val="0"/>
              </a:spcBef>
              <a:buNone/>
              <a:defRPr sz="3200" b="1">
                <a:solidFill>
                  <a:srgbClr val="327661"/>
                </a:solidFill>
              </a:defRPr>
            </a:lvl6pPr>
            <a:lvl7pPr lvl="6" algn="ctr">
              <a:spcBef>
                <a:spcPts val="0"/>
              </a:spcBef>
              <a:buNone/>
              <a:defRPr sz="3200" b="1">
                <a:solidFill>
                  <a:srgbClr val="327661"/>
                </a:solidFill>
              </a:defRPr>
            </a:lvl7pPr>
            <a:lvl8pPr lvl="7" algn="ctr">
              <a:spcBef>
                <a:spcPts val="0"/>
              </a:spcBef>
              <a:buNone/>
              <a:defRPr sz="3200" b="1">
                <a:solidFill>
                  <a:srgbClr val="327661"/>
                </a:solidFill>
              </a:defRPr>
            </a:lvl8pPr>
            <a:lvl9pPr lvl="8" algn="ctr">
              <a:spcBef>
                <a:spcPts val="0"/>
              </a:spcBef>
              <a:buNone/>
              <a:defRPr sz="3200" b="1">
                <a:solidFill>
                  <a:srgbClr val="327661"/>
                </a:solidFill>
              </a:defRPr>
            </a:lvl9pPr>
          </a:lstStyle>
          <a:p>
            <a:r>
              <a:rPr lang="en-US" noProof="0" dirty="0"/>
              <a:t>Slide Title: one short sentence conveying your message</a:t>
            </a:r>
          </a:p>
        </p:txBody>
      </p:sp>
      <p:sp>
        <p:nvSpPr>
          <p:cNvPr id="6" name="Shape 38"/>
          <p:cNvSpPr txBox="1">
            <a:spLocks/>
          </p:cNvSpPr>
          <p:nvPr userDrawn="1"/>
        </p:nvSpPr>
        <p:spPr>
          <a:xfrm>
            <a:off x="10538461" y="6072997"/>
            <a:ext cx="1645920" cy="785004"/>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fld id="{EE6A8226-970B-4389-B9C1-0FB16CD88CAF}" type="datetime4">
              <a:rPr lang="en-US" sz="800" b="0" i="0" u="none" strike="noStrike" cap="none" smtClean="0">
                <a:solidFill>
                  <a:srgbClr val="327661"/>
                </a:solidFill>
                <a:latin typeface="Arial" panose="020B0604020202020204" pitchFamily="34" charset="0"/>
                <a:ea typeface="Roboto Condensed"/>
                <a:cs typeface="Arial" panose="020B0604020202020204" pitchFamily="34" charset="0"/>
                <a:sym typeface="Arial"/>
              </a:rPr>
              <a:pPr algn="r"/>
              <a:t>June 30, 2020</a:t>
            </a:fld>
            <a:r>
              <a:rPr lang="en-US" sz="800" b="0" i="0" u="none" strike="noStrike" cap="none" dirty="0">
                <a:solidFill>
                  <a:srgbClr val="327661"/>
                </a:solidFill>
                <a:latin typeface="Arial" panose="020B0604020202020204" pitchFamily="34" charset="0"/>
                <a:ea typeface="Roboto Condensed"/>
                <a:cs typeface="Arial" panose="020B0604020202020204" pitchFamily="34" charset="0"/>
                <a:sym typeface="Arial"/>
              </a:rPr>
              <a:t> – P.</a:t>
            </a:r>
            <a:fld id="{00000000-1234-1234-1234-123412341234}" type="slidenum">
              <a:rPr lang="fr" sz="800" b="0" i="0" u="none" strike="noStrike" cap="none" smtClean="0">
                <a:solidFill>
                  <a:srgbClr val="327661"/>
                </a:solidFill>
                <a:latin typeface="Arial" panose="020B0604020202020204" pitchFamily="34" charset="0"/>
                <a:ea typeface="Roboto Condensed"/>
                <a:cs typeface="Arial" panose="020B0604020202020204" pitchFamily="34" charset="0"/>
                <a:sym typeface="Arial"/>
              </a:rPr>
              <a:pPr algn="r"/>
              <a:t>‹#›</a:t>
            </a:fld>
            <a:endParaRPr lang="fr" sz="800" b="0" i="0" u="none" strike="noStrike" cap="none" dirty="0">
              <a:solidFill>
                <a:srgbClr val="327661"/>
              </a:solidFill>
              <a:latin typeface="Arial" panose="020B0604020202020204" pitchFamily="34" charset="0"/>
              <a:ea typeface="Roboto Condensed"/>
              <a:cs typeface="Arial" panose="020B0604020202020204" pitchFamily="34" charset="0"/>
              <a:sym typeface="Arial"/>
            </a:endParaRPr>
          </a:p>
        </p:txBody>
      </p:sp>
      <p:cxnSp>
        <p:nvCxnSpPr>
          <p:cNvPr id="7" name="Shape 74"/>
          <p:cNvCxnSpPr/>
          <p:nvPr userDrawn="1"/>
        </p:nvCxnSpPr>
        <p:spPr>
          <a:xfrm>
            <a:off x="4065067" y="2691006"/>
            <a:ext cx="0" cy="864800"/>
          </a:xfrm>
          <a:prstGeom prst="straightConnector1">
            <a:avLst/>
          </a:prstGeom>
          <a:noFill/>
          <a:ln w="9525" cap="flat" cmpd="sng">
            <a:solidFill>
              <a:srgbClr val="CCCCCC"/>
            </a:solidFill>
            <a:prstDash val="solid"/>
            <a:round/>
            <a:headEnd type="none" w="lg" len="lg"/>
            <a:tailEnd type="none" w="lg" len="lg"/>
          </a:ln>
        </p:spPr>
      </p:cxnSp>
      <p:cxnSp>
        <p:nvCxnSpPr>
          <p:cNvPr id="8" name="Shape 75"/>
          <p:cNvCxnSpPr/>
          <p:nvPr userDrawn="1"/>
        </p:nvCxnSpPr>
        <p:spPr>
          <a:xfrm>
            <a:off x="8050759" y="2691006"/>
            <a:ext cx="0" cy="864800"/>
          </a:xfrm>
          <a:prstGeom prst="straightConnector1">
            <a:avLst/>
          </a:prstGeom>
          <a:noFill/>
          <a:ln w="9525" cap="flat" cmpd="sng">
            <a:solidFill>
              <a:srgbClr val="CCCCCC"/>
            </a:solidFill>
            <a:prstDash val="solid"/>
            <a:round/>
            <a:headEnd type="none" w="lg" len="lg"/>
            <a:tailEnd type="none" w="lg" len="lg"/>
          </a:ln>
        </p:spPr>
      </p:cxnSp>
      <p:cxnSp>
        <p:nvCxnSpPr>
          <p:cNvPr id="15" name="Shape 74"/>
          <p:cNvCxnSpPr/>
          <p:nvPr userDrawn="1"/>
        </p:nvCxnSpPr>
        <p:spPr>
          <a:xfrm>
            <a:off x="4066972" y="6284123"/>
            <a:ext cx="0" cy="359691"/>
          </a:xfrm>
          <a:prstGeom prst="straightConnector1">
            <a:avLst/>
          </a:prstGeom>
          <a:noFill/>
          <a:ln w="9525" cap="flat" cmpd="sng">
            <a:solidFill>
              <a:srgbClr val="D9D9D9"/>
            </a:solidFill>
            <a:prstDash val="solid"/>
            <a:round/>
            <a:headEnd type="none" w="lg" len="lg"/>
            <a:tailEnd type="none" w="lg" len="lg"/>
          </a:ln>
        </p:spPr>
      </p:cxnSp>
      <p:sp>
        <p:nvSpPr>
          <p:cNvPr id="23" name="Text Placeholder 19"/>
          <p:cNvSpPr>
            <a:spLocks noGrp="1"/>
          </p:cNvSpPr>
          <p:nvPr>
            <p:ph type="body" sz="quarter" idx="12" hasCustomPrompt="1"/>
          </p:nvPr>
        </p:nvSpPr>
        <p:spPr>
          <a:xfrm>
            <a:off x="4463171" y="2603944"/>
            <a:ext cx="3184724" cy="864749"/>
          </a:xfrm>
          <a:prstGeom prst="rect">
            <a:avLst/>
          </a:prstGeom>
        </p:spPr>
        <p:txBody>
          <a:bodyPr anchor="ctr" anchorCtr="0"/>
          <a:lstStyle>
            <a:lvl1pPr marL="0" marR="0" algn="ctr" defTabSz="914400" rtl="0" eaLnBrk="1" latinLnBrk="0" hangingPunct="1">
              <a:lnSpc>
                <a:spcPct val="100000"/>
              </a:lnSpc>
              <a:spcBef>
                <a:spcPts val="0"/>
              </a:spcBef>
              <a:spcAft>
                <a:spcPts val="0"/>
              </a:spcAft>
              <a:buNone/>
              <a:defRPr lang="fr-FR" sz="2800" b="1" i="0" u="none" strike="noStrike" kern="0" cap="none" dirty="0">
                <a:solidFill>
                  <a:schemeClr val="tx1"/>
                </a:solidFill>
                <a:latin typeface="Arial"/>
                <a:ea typeface="Arial"/>
                <a:cs typeface="Arial"/>
                <a:sym typeface="Arial"/>
              </a:defRPr>
            </a:lvl1pPr>
          </a:lstStyle>
          <a:p>
            <a:pPr lvl="0"/>
            <a:r>
              <a:rPr lang="en-US" dirty="0"/>
              <a:t>Key </a:t>
            </a:r>
            <a:r>
              <a:rPr lang="en-US" noProof="0" dirty="0"/>
              <a:t>Figure</a:t>
            </a:r>
            <a:r>
              <a:rPr lang="en-US" dirty="0"/>
              <a:t> 2</a:t>
            </a:r>
            <a:endParaRPr lang="fr-FR" dirty="0"/>
          </a:p>
        </p:txBody>
      </p:sp>
      <p:sp>
        <p:nvSpPr>
          <p:cNvPr id="24" name="Text Placeholder 19"/>
          <p:cNvSpPr>
            <a:spLocks noGrp="1"/>
          </p:cNvSpPr>
          <p:nvPr>
            <p:ph type="body" sz="quarter" idx="13" hasCustomPrompt="1"/>
          </p:nvPr>
        </p:nvSpPr>
        <p:spPr>
          <a:xfrm>
            <a:off x="479863" y="2603944"/>
            <a:ext cx="3184724" cy="864749"/>
          </a:xfrm>
          <a:prstGeom prst="rect">
            <a:avLst/>
          </a:prstGeom>
        </p:spPr>
        <p:txBody>
          <a:bodyPr anchor="ctr" anchorCtr="0"/>
          <a:lstStyle>
            <a:lvl1pPr marL="0" marR="0" algn="ctr" defTabSz="914400" rtl="0" eaLnBrk="1" latinLnBrk="0" hangingPunct="1">
              <a:lnSpc>
                <a:spcPct val="100000"/>
              </a:lnSpc>
              <a:spcBef>
                <a:spcPts val="0"/>
              </a:spcBef>
              <a:spcAft>
                <a:spcPts val="0"/>
              </a:spcAft>
              <a:buNone/>
              <a:defRPr lang="fr-FR" sz="2800" b="1" i="0" u="none" strike="noStrike" kern="0" cap="none" dirty="0">
                <a:solidFill>
                  <a:schemeClr val="tx1"/>
                </a:solidFill>
                <a:latin typeface="Arial"/>
                <a:ea typeface="Arial"/>
                <a:cs typeface="Arial"/>
                <a:sym typeface="Arial"/>
              </a:defRPr>
            </a:lvl1pPr>
          </a:lstStyle>
          <a:p>
            <a:pPr lvl="0"/>
            <a:r>
              <a:rPr lang="en-US" noProof="0" dirty="0"/>
              <a:t>Key Figure 1</a:t>
            </a:r>
          </a:p>
        </p:txBody>
      </p:sp>
      <p:sp>
        <p:nvSpPr>
          <p:cNvPr id="25" name="Text Placeholder 19"/>
          <p:cNvSpPr>
            <a:spLocks noGrp="1"/>
          </p:cNvSpPr>
          <p:nvPr>
            <p:ph type="body" sz="quarter" idx="14" hasCustomPrompt="1"/>
          </p:nvPr>
        </p:nvSpPr>
        <p:spPr>
          <a:xfrm>
            <a:off x="8453623" y="2603944"/>
            <a:ext cx="3184724" cy="864749"/>
          </a:xfrm>
          <a:prstGeom prst="rect">
            <a:avLst/>
          </a:prstGeom>
        </p:spPr>
        <p:txBody>
          <a:bodyPr anchor="ctr" anchorCtr="0"/>
          <a:lstStyle>
            <a:lvl1pPr marL="0" marR="0" algn="ctr" defTabSz="914400" rtl="0" eaLnBrk="1" latinLnBrk="0" hangingPunct="1">
              <a:lnSpc>
                <a:spcPct val="100000"/>
              </a:lnSpc>
              <a:spcBef>
                <a:spcPts val="0"/>
              </a:spcBef>
              <a:spcAft>
                <a:spcPts val="0"/>
              </a:spcAft>
              <a:buNone/>
              <a:defRPr lang="fr-FR" sz="2800" b="1" i="0" u="none" strike="noStrike" kern="0" cap="none" dirty="0">
                <a:solidFill>
                  <a:schemeClr val="tx1"/>
                </a:solidFill>
                <a:latin typeface="Arial"/>
                <a:ea typeface="Arial"/>
                <a:cs typeface="Arial"/>
                <a:sym typeface="Arial"/>
              </a:defRPr>
            </a:lvl1pPr>
          </a:lstStyle>
          <a:p>
            <a:pPr lvl="0"/>
            <a:r>
              <a:rPr lang="en-US" noProof="0" dirty="0"/>
              <a:t>Key</a:t>
            </a:r>
            <a:r>
              <a:rPr lang="en-US" dirty="0"/>
              <a:t> Figure 3</a:t>
            </a:r>
            <a:endParaRPr lang="fr-FR" dirty="0"/>
          </a:p>
        </p:txBody>
      </p:sp>
      <p:sp>
        <p:nvSpPr>
          <p:cNvPr id="2" name="TextBox 1"/>
          <p:cNvSpPr txBox="1"/>
          <p:nvPr userDrawn="1"/>
        </p:nvSpPr>
        <p:spPr>
          <a:xfrm>
            <a:off x="720191" y="3390568"/>
            <a:ext cx="2783661" cy="646331"/>
          </a:xfrm>
          <a:prstGeom prst="rect">
            <a:avLst/>
          </a:prstGeom>
          <a:noFill/>
        </p:spPr>
        <p:txBody>
          <a:bodyPr wrap="square" rtlCol="0">
            <a:spAutoFit/>
          </a:bodyPr>
          <a:lstStyle/>
          <a:p>
            <a:pPr marL="285750" indent="-285750">
              <a:buFont typeface="Arial" panose="020B0604020202020204" pitchFamily="34" charset="0"/>
              <a:buChar char="•"/>
            </a:pPr>
            <a:r>
              <a:rPr lang="en-US" sz="1800" dirty="0"/>
              <a:t>Text</a:t>
            </a:r>
          </a:p>
          <a:p>
            <a:pPr marL="742950" lvl="1" indent="-285750">
              <a:buFont typeface="Arial" panose="020B0604020202020204" pitchFamily="34" charset="0"/>
              <a:buChar char="•"/>
            </a:pPr>
            <a:r>
              <a:rPr lang="en-US" sz="1800" dirty="0"/>
              <a:t>Text</a:t>
            </a:r>
          </a:p>
        </p:txBody>
      </p:sp>
      <p:sp>
        <p:nvSpPr>
          <p:cNvPr id="16" name="TextBox 15"/>
          <p:cNvSpPr txBox="1"/>
          <p:nvPr userDrawn="1"/>
        </p:nvSpPr>
        <p:spPr>
          <a:xfrm>
            <a:off x="4619203" y="3390568"/>
            <a:ext cx="2783661" cy="646331"/>
          </a:xfrm>
          <a:prstGeom prst="rect">
            <a:avLst/>
          </a:prstGeom>
          <a:noFill/>
        </p:spPr>
        <p:txBody>
          <a:bodyPr wrap="square" rtlCol="0">
            <a:spAutoFit/>
          </a:bodyPr>
          <a:lstStyle/>
          <a:p>
            <a:pPr marL="285750" indent="-285750">
              <a:buFont typeface="Arial" panose="020B0604020202020204" pitchFamily="34" charset="0"/>
              <a:buChar char="•"/>
            </a:pPr>
            <a:r>
              <a:rPr lang="en-US" sz="1800" dirty="0"/>
              <a:t>Text</a:t>
            </a:r>
          </a:p>
          <a:p>
            <a:pPr marL="742950" lvl="1" indent="-285750">
              <a:buFont typeface="Arial" panose="020B0604020202020204" pitchFamily="34" charset="0"/>
              <a:buChar char="•"/>
            </a:pPr>
            <a:r>
              <a:rPr lang="en-US" sz="1800" dirty="0"/>
              <a:t>Text</a:t>
            </a:r>
          </a:p>
        </p:txBody>
      </p:sp>
      <p:sp>
        <p:nvSpPr>
          <p:cNvPr id="17" name="TextBox 16"/>
          <p:cNvSpPr txBox="1"/>
          <p:nvPr userDrawn="1"/>
        </p:nvSpPr>
        <p:spPr>
          <a:xfrm>
            <a:off x="8577762" y="3390568"/>
            <a:ext cx="2783661" cy="646331"/>
          </a:xfrm>
          <a:prstGeom prst="rect">
            <a:avLst/>
          </a:prstGeom>
          <a:noFill/>
        </p:spPr>
        <p:txBody>
          <a:bodyPr wrap="square" rtlCol="0">
            <a:spAutoFit/>
          </a:bodyPr>
          <a:lstStyle/>
          <a:p>
            <a:pPr marL="285750" indent="-285750">
              <a:buFont typeface="Arial" panose="020B0604020202020204" pitchFamily="34" charset="0"/>
              <a:buChar char="•"/>
            </a:pPr>
            <a:r>
              <a:rPr lang="en-US" sz="1800" dirty="0"/>
              <a:t>Text</a:t>
            </a:r>
          </a:p>
          <a:p>
            <a:pPr marL="742950" lvl="1" indent="-285750">
              <a:buFont typeface="Arial" panose="020B0604020202020204" pitchFamily="34" charset="0"/>
              <a:buChar char="•"/>
            </a:pPr>
            <a:r>
              <a:rPr lang="en-US" sz="1800" dirty="0"/>
              <a:t>Text</a:t>
            </a:r>
          </a:p>
        </p:txBody>
      </p:sp>
    </p:spTree>
    <p:extLst>
      <p:ext uri="{BB962C8B-B14F-4D97-AF65-F5344CB8AC3E}">
        <p14:creationId xmlns:p14="http://schemas.microsoft.com/office/powerpoint/2010/main" val="136625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ter 1">
    <p:spTree>
      <p:nvGrpSpPr>
        <p:cNvPr id="1" name="Shape 47"/>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91" y="1593"/>
          <a:ext cx="1587" cy="1587"/>
        </p:xfrm>
        <a:graphic>
          <a:graphicData uri="http://schemas.openxmlformats.org/presentationml/2006/ole">
            <mc:AlternateContent xmlns:mc="http://schemas.openxmlformats.org/markup-compatibility/2006">
              <mc:Choice xmlns:v="urn:schemas-microsoft-com:vml" Requires="v">
                <p:oleObj spid="_x0000_s5312"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91" y="1593"/>
                        <a:ext cx="1587" cy="1587"/>
                      </a:xfrm>
                      <a:prstGeom prst="rect">
                        <a:avLst/>
                      </a:prstGeom>
                    </p:spPr>
                  </p:pic>
                </p:oleObj>
              </mc:Fallback>
            </mc:AlternateContent>
          </a:graphicData>
        </a:graphic>
      </p:graphicFrame>
      <p:pic>
        <p:nvPicPr>
          <p:cNvPr id="48" name="Shape 48" descr="loyal-moral.jpg"/>
          <p:cNvPicPr preferRelativeResize="0">
            <a:picLocks noChangeAspect="1"/>
          </p:cNvPicPr>
          <p:nvPr userDrawn="1"/>
        </p:nvPicPr>
        <p:blipFill rotWithShape="1">
          <a:blip r:embed="rId6">
            <a:alphaModFix/>
          </a:blip>
          <a:srcRect t="4882" b="20690"/>
          <a:stretch/>
        </p:blipFill>
        <p:spPr>
          <a:xfrm>
            <a:off x="-4571" y="961532"/>
            <a:ext cx="12188952" cy="4538005"/>
          </a:xfrm>
          <a:prstGeom prst="rect">
            <a:avLst/>
          </a:prstGeom>
          <a:noFill/>
          <a:ln>
            <a:noFill/>
          </a:ln>
        </p:spPr>
      </p:pic>
      <p:sp>
        <p:nvSpPr>
          <p:cNvPr id="6" name="Shape 38"/>
          <p:cNvSpPr txBox="1">
            <a:spLocks/>
          </p:cNvSpPr>
          <p:nvPr userDrawn="1"/>
        </p:nvSpPr>
        <p:spPr>
          <a:xfrm>
            <a:off x="11647867" y="6049432"/>
            <a:ext cx="536515" cy="808200"/>
          </a:xfrm>
          <a:prstGeom prst="rect">
            <a:avLst/>
          </a:prstGeom>
          <a:noFill/>
          <a:ln>
            <a:noFill/>
          </a:ln>
        </p:spPr>
        <p:txBody>
          <a:bodyPr lIns="0" tIns="0" rIns="9000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fld id="{00000000-1234-1234-1234-123412341234}" type="slidenum">
              <a:rPr lang="fr" sz="1000" b="0" i="0" u="none" strike="noStrike" cap="none" smtClean="0">
                <a:solidFill>
                  <a:srgbClr val="327661"/>
                </a:solidFill>
                <a:latin typeface="Arial" panose="020B0604020202020204" pitchFamily="34" charset="0"/>
                <a:ea typeface="Roboto Condensed"/>
                <a:cs typeface="Arial" panose="020B0604020202020204" pitchFamily="34" charset="0"/>
                <a:sym typeface="Arial"/>
              </a:rPr>
              <a:pPr algn="r"/>
              <a:t>‹#›</a:t>
            </a:fld>
            <a:endParaRPr lang="fr" sz="1000" b="0" i="0" u="none" strike="noStrike" cap="none" dirty="0">
              <a:solidFill>
                <a:srgbClr val="327661"/>
              </a:solidFill>
              <a:latin typeface="Arial" panose="020B0604020202020204" pitchFamily="34" charset="0"/>
              <a:ea typeface="Roboto Condensed"/>
              <a:cs typeface="Arial" panose="020B0604020202020204" pitchFamily="34" charset="0"/>
              <a:sym typeface="Arial"/>
            </a:endParaRPr>
          </a:p>
        </p:txBody>
      </p:sp>
      <p:sp>
        <p:nvSpPr>
          <p:cNvPr id="8" name="Rectangle 7"/>
          <p:cNvSpPr/>
          <p:nvPr userDrawn="1"/>
        </p:nvSpPr>
        <p:spPr>
          <a:xfrm>
            <a:off x="4110755" y="2897020"/>
            <a:ext cx="2839499" cy="446276"/>
          </a:xfrm>
          <a:prstGeom prst="rect">
            <a:avLst/>
          </a:prstGeom>
          <a:solidFill>
            <a:schemeClr val="accent1"/>
          </a:solidFill>
        </p:spPr>
        <p:txBody>
          <a:bodyPr wrap="square">
            <a:noAutofit/>
          </a:bodyPr>
          <a:lstStyle/>
          <a:p>
            <a:pPr lvl="0" algn="ctr" rtl="0">
              <a:lnSpc>
                <a:spcPct val="115000"/>
              </a:lnSpc>
              <a:spcBef>
                <a:spcPts val="0"/>
              </a:spcBef>
              <a:buNone/>
            </a:pPr>
            <a:r>
              <a:rPr lang="en-US" sz="2000" b="0" noProof="0" dirty="0">
                <a:solidFill>
                  <a:schemeClr val="bg1"/>
                </a:solidFill>
              </a:rPr>
              <a:t>The Greif Way</a:t>
            </a:r>
          </a:p>
        </p:txBody>
      </p:sp>
      <p:sp>
        <p:nvSpPr>
          <p:cNvPr id="9" name="Text Placeholder 4"/>
          <p:cNvSpPr>
            <a:spLocks noGrp="1"/>
          </p:cNvSpPr>
          <p:nvPr>
            <p:ph type="body" sz="quarter" idx="11" hasCustomPrompt="1"/>
          </p:nvPr>
        </p:nvSpPr>
        <p:spPr>
          <a:xfrm>
            <a:off x="4521201" y="6043663"/>
            <a:ext cx="7177467" cy="821262"/>
          </a:xfrm>
          <a:prstGeom prst="rect">
            <a:avLst/>
          </a:prstGeom>
        </p:spPr>
        <p:txBody>
          <a:bodyPr anchor="ctr" anchorCtr="0"/>
          <a:lstStyle>
            <a:lvl1pPr algn="r">
              <a:defRPr lang="en-US" sz="1600" b="0" kern="1200" dirty="0" smtClean="0">
                <a:solidFill>
                  <a:schemeClr val="bg2"/>
                </a:solidFill>
                <a:latin typeface="+mn-lt"/>
                <a:ea typeface="+mn-ea"/>
                <a:cs typeface="+mn-cs"/>
              </a:defRPr>
            </a:lvl1pPr>
          </a:lstStyle>
          <a:p>
            <a:pPr lvl="0"/>
            <a:r>
              <a:rPr lang="en-US" noProof="0" dirty="0"/>
              <a:t>1. Chapter Title</a:t>
            </a:r>
          </a:p>
        </p:txBody>
      </p:sp>
      <p:sp>
        <p:nvSpPr>
          <p:cNvPr id="7" name="Shape 50"/>
          <p:cNvSpPr txBox="1">
            <a:spLocks/>
          </p:cNvSpPr>
          <p:nvPr userDrawn="1"/>
        </p:nvSpPr>
        <p:spPr>
          <a:xfrm>
            <a:off x="4110755" y="3307079"/>
            <a:ext cx="7890165" cy="538579"/>
          </a:xfrm>
          <a:prstGeom prst="rect">
            <a:avLst/>
          </a:prstGeom>
          <a:solidFill>
            <a:srgbClr val="FFFFFF"/>
          </a:solidFill>
          <a:ln>
            <a:noFill/>
          </a:ln>
        </p:spPr>
        <p:txBody>
          <a:bodyPr wrap="square" lIns="180000" tIns="91425" rIns="91425" bIns="91425" anchor="ctr" anchorCtr="0">
            <a:spAutoFit/>
          </a:bodyPr>
          <a:lstStyle>
            <a:defPPr marR="0" lvl="0" algn="l" rtl="0">
              <a:lnSpc>
                <a:spcPct val="100000"/>
              </a:lnSpc>
              <a:spcBef>
                <a:spcPts val="0"/>
              </a:spcBef>
              <a:spcAft>
                <a:spcPts val="0"/>
              </a:spcAft>
            </a:defPPr>
            <a:lvl1pPr marL="359824" marR="0" lvl="0" indent="-359824" algn="l" rtl="0" eaLnBrk="1" hangingPunct="1">
              <a:lnSpc>
                <a:spcPct val="100000"/>
              </a:lnSpc>
              <a:spcBef>
                <a:spcPts val="0"/>
              </a:spcBef>
              <a:spcAft>
                <a:spcPts val="0"/>
              </a:spcAft>
              <a:buFont typeface="+mj-lt"/>
              <a:buNone/>
              <a:tabLst>
                <a:tab pos="474121" algn="l"/>
              </a:tabLst>
              <a:defRPr sz="2133" b="1" i="0" u="none" strike="noStrike" cap="none" baseline="0">
                <a:solidFill>
                  <a:srgbClr val="434343"/>
                </a:solidFill>
                <a:latin typeface="Arial"/>
                <a:ea typeface="Arial"/>
                <a:cs typeface="Arial"/>
                <a:sym typeface="Arial"/>
              </a:defRPr>
            </a:lvl1pPr>
            <a:lvl2pPr lvl="1">
              <a:spcBef>
                <a:spcPts val="0"/>
              </a:spcBef>
              <a:buNone/>
              <a:defRPr sz="2133" b="1">
                <a:solidFill>
                  <a:srgbClr val="666666"/>
                </a:solidFill>
              </a:defRPr>
            </a:lvl2pPr>
            <a:lvl3pPr lvl="2">
              <a:spcBef>
                <a:spcPts val="0"/>
              </a:spcBef>
              <a:buNone/>
              <a:defRPr sz="2133" b="1">
                <a:solidFill>
                  <a:srgbClr val="666666"/>
                </a:solidFill>
              </a:defRPr>
            </a:lvl3pPr>
            <a:lvl4pPr lvl="3">
              <a:spcBef>
                <a:spcPts val="0"/>
              </a:spcBef>
              <a:buNone/>
              <a:defRPr sz="2133" b="1">
                <a:solidFill>
                  <a:srgbClr val="666666"/>
                </a:solidFill>
              </a:defRPr>
            </a:lvl4pPr>
            <a:lvl5pPr lvl="4">
              <a:spcBef>
                <a:spcPts val="0"/>
              </a:spcBef>
              <a:buNone/>
              <a:defRPr sz="2133" b="1">
                <a:solidFill>
                  <a:srgbClr val="666666"/>
                </a:solidFill>
              </a:defRPr>
            </a:lvl5pPr>
            <a:lvl6pPr lvl="5">
              <a:spcBef>
                <a:spcPts val="0"/>
              </a:spcBef>
              <a:buNone/>
              <a:defRPr sz="2133" b="1">
                <a:solidFill>
                  <a:srgbClr val="666666"/>
                </a:solidFill>
              </a:defRPr>
            </a:lvl6pPr>
            <a:lvl7pPr lvl="6">
              <a:spcBef>
                <a:spcPts val="0"/>
              </a:spcBef>
              <a:buNone/>
              <a:defRPr sz="2133" b="1">
                <a:solidFill>
                  <a:srgbClr val="666666"/>
                </a:solidFill>
              </a:defRPr>
            </a:lvl7pPr>
            <a:lvl8pPr lvl="7">
              <a:spcBef>
                <a:spcPts val="0"/>
              </a:spcBef>
              <a:buNone/>
              <a:defRPr sz="2133" b="1">
                <a:solidFill>
                  <a:srgbClr val="666666"/>
                </a:solidFill>
              </a:defRPr>
            </a:lvl8pPr>
            <a:lvl9pPr lvl="8">
              <a:spcBef>
                <a:spcPts val="0"/>
              </a:spcBef>
              <a:buNone/>
              <a:defRPr sz="2133" b="1">
                <a:solidFill>
                  <a:srgbClr val="666666"/>
                </a:solidFill>
              </a:defRPr>
            </a:lvl9pPr>
          </a:lstStyle>
          <a:p>
            <a:pPr lvl="0" algn="l" rtl="0">
              <a:lnSpc>
                <a:spcPct val="115000"/>
              </a:lnSpc>
              <a:spcBef>
                <a:spcPts val="0"/>
              </a:spcBef>
              <a:buNone/>
            </a:pPr>
            <a:r>
              <a:rPr lang="en-US" sz="2000" b="1" noProof="0" dirty="0">
                <a:solidFill>
                  <a:schemeClr val="bg2"/>
                </a:solidFill>
              </a:rPr>
              <a:t>Because integrity</a:t>
            </a:r>
            <a:r>
              <a:rPr lang="en-US" sz="2000" b="1" baseline="0" noProof="0" dirty="0">
                <a:solidFill>
                  <a:schemeClr val="bg2"/>
                </a:solidFill>
              </a:rPr>
              <a:t> and commitment are critical</a:t>
            </a:r>
            <a:endParaRPr lang="en-US" sz="2000" b="1" noProof="0" dirty="0">
              <a:solidFill>
                <a:schemeClr val="bg2"/>
              </a:solidFill>
            </a:endParaRPr>
          </a:p>
        </p:txBody>
      </p:sp>
    </p:spTree>
    <p:extLst>
      <p:ext uri="{BB962C8B-B14F-4D97-AF65-F5344CB8AC3E}">
        <p14:creationId xmlns:p14="http://schemas.microsoft.com/office/powerpoint/2010/main" val="132701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ter 2">
    <p:spTree>
      <p:nvGrpSpPr>
        <p:cNvPr id="1" name="Shape 55"/>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91" y="1591"/>
          <a:ext cx="1587" cy="1587"/>
        </p:xfrm>
        <a:graphic>
          <a:graphicData uri="http://schemas.openxmlformats.org/presentationml/2006/ole">
            <mc:AlternateContent xmlns:mc="http://schemas.openxmlformats.org/markup-compatibility/2006">
              <mc:Choice xmlns:v="urn:schemas-microsoft-com:vml" Requires="v">
                <p:oleObj spid="_x0000_s6336"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91" y="1591"/>
                        <a:ext cx="1587" cy="1587"/>
                      </a:xfrm>
                      <a:prstGeom prst="rect">
                        <a:avLst/>
                      </a:prstGeom>
                    </p:spPr>
                  </p:pic>
                </p:oleObj>
              </mc:Fallback>
            </mc:AlternateContent>
          </a:graphicData>
        </a:graphic>
      </p:graphicFrame>
      <p:pic>
        <p:nvPicPr>
          <p:cNvPr id="56" name="Shape 56" descr="capable-talent.jpg"/>
          <p:cNvPicPr preferRelativeResize="0">
            <a:picLocks noChangeAspect="1"/>
          </p:cNvPicPr>
          <p:nvPr userDrawn="1"/>
        </p:nvPicPr>
        <p:blipFill rotWithShape="1">
          <a:blip r:embed="rId6">
            <a:alphaModFix/>
          </a:blip>
          <a:srcRect t="11991" b="13620"/>
          <a:stretch/>
        </p:blipFill>
        <p:spPr>
          <a:xfrm>
            <a:off x="3" y="849669"/>
            <a:ext cx="12192000" cy="4533933"/>
          </a:xfrm>
          <a:prstGeom prst="rect">
            <a:avLst/>
          </a:prstGeom>
          <a:noFill/>
          <a:ln>
            <a:noFill/>
          </a:ln>
        </p:spPr>
      </p:pic>
      <p:sp>
        <p:nvSpPr>
          <p:cNvPr id="6" name="Shape 38"/>
          <p:cNvSpPr txBox="1">
            <a:spLocks/>
          </p:cNvSpPr>
          <p:nvPr userDrawn="1"/>
        </p:nvSpPr>
        <p:spPr>
          <a:xfrm>
            <a:off x="11609374" y="6043737"/>
            <a:ext cx="582628" cy="821193"/>
          </a:xfrm>
          <a:prstGeom prst="rect">
            <a:avLst/>
          </a:prstGeom>
          <a:noFill/>
          <a:ln>
            <a:noFill/>
          </a:ln>
        </p:spPr>
        <p:txBody>
          <a:bodyPr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fld id="{00000000-1234-1234-1234-123412341234}" type="slidenum">
              <a:rPr lang="fr" sz="1067" b="0" i="0" u="none" strike="noStrike" cap="none" smtClean="0">
                <a:solidFill>
                  <a:srgbClr val="327661"/>
                </a:solidFill>
                <a:latin typeface="Roboto Condensed"/>
                <a:ea typeface="Roboto Condensed"/>
                <a:cs typeface="Roboto Condensed"/>
                <a:sym typeface="Arial"/>
              </a:rPr>
              <a:pPr algn="r"/>
              <a:t>‹#›</a:t>
            </a:fld>
            <a:endParaRPr lang="fr" sz="1067" b="0" i="0" u="none" strike="noStrike" cap="none" dirty="0">
              <a:solidFill>
                <a:srgbClr val="327661"/>
              </a:solidFill>
              <a:latin typeface="Roboto Condensed"/>
              <a:ea typeface="Roboto Condensed"/>
              <a:cs typeface="Roboto Condensed"/>
              <a:sym typeface="Arial"/>
            </a:endParaRPr>
          </a:p>
        </p:txBody>
      </p:sp>
      <p:sp>
        <p:nvSpPr>
          <p:cNvPr id="7" name="Shape 50"/>
          <p:cNvSpPr txBox="1">
            <a:spLocks/>
          </p:cNvSpPr>
          <p:nvPr userDrawn="1"/>
        </p:nvSpPr>
        <p:spPr>
          <a:xfrm>
            <a:off x="5406189" y="3795165"/>
            <a:ext cx="6023811" cy="432396"/>
          </a:xfrm>
          <a:prstGeom prst="rect">
            <a:avLst/>
          </a:prstGeom>
          <a:solidFill>
            <a:srgbClr val="FFFFFF"/>
          </a:solidFill>
          <a:ln>
            <a:noFill/>
          </a:ln>
        </p:spPr>
        <p:txBody>
          <a:bodyPr wrap="square" lIns="180000" tIns="91425" rIns="91425" bIns="91425" anchor="ctr" anchorCtr="0">
            <a:spAutoFit/>
          </a:bodyPr>
          <a:lstStyle>
            <a:defPPr marR="0" lvl="0" algn="l" rtl="0">
              <a:lnSpc>
                <a:spcPct val="100000"/>
              </a:lnSpc>
              <a:spcBef>
                <a:spcPts val="0"/>
              </a:spcBef>
              <a:spcAft>
                <a:spcPts val="0"/>
              </a:spcAft>
            </a:defPPr>
            <a:lvl1pPr marL="359824" marR="0" lvl="0" indent="-359824" algn="l" rtl="0" eaLnBrk="1" hangingPunct="1">
              <a:lnSpc>
                <a:spcPct val="100000"/>
              </a:lnSpc>
              <a:spcBef>
                <a:spcPts val="0"/>
              </a:spcBef>
              <a:spcAft>
                <a:spcPts val="0"/>
              </a:spcAft>
              <a:buFont typeface="+mj-lt"/>
              <a:buNone/>
              <a:tabLst>
                <a:tab pos="474121" algn="l"/>
              </a:tabLst>
              <a:defRPr sz="2133" b="1" i="0" u="none" strike="noStrike" cap="none" baseline="0">
                <a:solidFill>
                  <a:srgbClr val="434343"/>
                </a:solidFill>
                <a:latin typeface="Arial"/>
                <a:ea typeface="Arial"/>
                <a:cs typeface="Arial"/>
                <a:sym typeface="Arial"/>
              </a:defRPr>
            </a:lvl1pPr>
            <a:lvl2pPr lvl="1">
              <a:spcBef>
                <a:spcPts val="0"/>
              </a:spcBef>
              <a:buNone/>
              <a:defRPr sz="2133" b="1">
                <a:solidFill>
                  <a:srgbClr val="666666"/>
                </a:solidFill>
              </a:defRPr>
            </a:lvl2pPr>
            <a:lvl3pPr lvl="2">
              <a:spcBef>
                <a:spcPts val="0"/>
              </a:spcBef>
              <a:buNone/>
              <a:defRPr sz="2133" b="1">
                <a:solidFill>
                  <a:srgbClr val="666666"/>
                </a:solidFill>
              </a:defRPr>
            </a:lvl3pPr>
            <a:lvl4pPr lvl="3">
              <a:spcBef>
                <a:spcPts val="0"/>
              </a:spcBef>
              <a:buNone/>
              <a:defRPr sz="2133" b="1">
                <a:solidFill>
                  <a:srgbClr val="666666"/>
                </a:solidFill>
              </a:defRPr>
            </a:lvl4pPr>
            <a:lvl5pPr lvl="4">
              <a:spcBef>
                <a:spcPts val="0"/>
              </a:spcBef>
              <a:buNone/>
              <a:defRPr sz="2133" b="1">
                <a:solidFill>
                  <a:srgbClr val="666666"/>
                </a:solidFill>
              </a:defRPr>
            </a:lvl5pPr>
            <a:lvl6pPr lvl="5">
              <a:spcBef>
                <a:spcPts val="0"/>
              </a:spcBef>
              <a:buNone/>
              <a:defRPr sz="2133" b="1">
                <a:solidFill>
                  <a:srgbClr val="666666"/>
                </a:solidFill>
              </a:defRPr>
            </a:lvl6pPr>
            <a:lvl7pPr lvl="6">
              <a:spcBef>
                <a:spcPts val="0"/>
              </a:spcBef>
              <a:buNone/>
              <a:defRPr sz="2133" b="1">
                <a:solidFill>
                  <a:srgbClr val="666666"/>
                </a:solidFill>
              </a:defRPr>
            </a:lvl7pPr>
            <a:lvl8pPr lvl="7">
              <a:spcBef>
                <a:spcPts val="0"/>
              </a:spcBef>
              <a:buNone/>
              <a:defRPr sz="2133" b="1">
                <a:solidFill>
                  <a:srgbClr val="666666"/>
                </a:solidFill>
              </a:defRPr>
            </a:lvl8pPr>
            <a:lvl9pPr lvl="8">
              <a:spcBef>
                <a:spcPts val="0"/>
              </a:spcBef>
              <a:buNone/>
              <a:defRPr sz="2133" b="1">
                <a:solidFill>
                  <a:srgbClr val="666666"/>
                </a:solidFill>
              </a:defRPr>
            </a:lvl9pPr>
          </a:lstStyle>
          <a:p>
            <a:pPr lvl="0" algn="l" rtl="0">
              <a:lnSpc>
                <a:spcPct val="115000"/>
              </a:lnSpc>
              <a:spcBef>
                <a:spcPts val="0"/>
              </a:spcBef>
              <a:buNone/>
            </a:pPr>
            <a:r>
              <a:rPr lang="en-US" sz="1400" b="1" noProof="0" dirty="0">
                <a:solidFill>
                  <a:schemeClr val="bg2"/>
                </a:solidFill>
              </a:rPr>
              <a:t>Because our</a:t>
            </a:r>
            <a:r>
              <a:rPr lang="en-US" sz="1400" b="1" baseline="0" noProof="0" dirty="0">
                <a:solidFill>
                  <a:schemeClr val="bg2"/>
                </a:solidFill>
              </a:rPr>
              <a:t> teams of experts are here to help</a:t>
            </a:r>
            <a:endParaRPr lang="en-US" sz="1400" b="1" noProof="0" dirty="0">
              <a:solidFill>
                <a:schemeClr val="bg2"/>
              </a:solidFill>
            </a:endParaRPr>
          </a:p>
        </p:txBody>
      </p:sp>
      <p:sp>
        <p:nvSpPr>
          <p:cNvPr id="9" name="Rectangle 8"/>
          <p:cNvSpPr/>
          <p:nvPr userDrawn="1"/>
        </p:nvSpPr>
        <p:spPr>
          <a:xfrm>
            <a:off x="5406191" y="3467763"/>
            <a:ext cx="5370668" cy="335495"/>
          </a:xfrm>
          <a:prstGeom prst="rect">
            <a:avLst/>
          </a:prstGeom>
          <a:solidFill>
            <a:schemeClr val="accent1"/>
          </a:solidFill>
        </p:spPr>
        <p:txBody>
          <a:bodyPr wrap="square">
            <a:normAutofit fontScale="77500" lnSpcReduction="20000"/>
          </a:bodyPr>
          <a:lstStyle/>
          <a:p>
            <a:pPr lvl="0" algn="l" rtl="0">
              <a:lnSpc>
                <a:spcPct val="115000"/>
              </a:lnSpc>
              <a:spcBef>
                <a:spcPts val="0"/>
              </a:spcBef>
              <a:buNone/>
            </a:pPr>
            <a:r>
              <a:rPr lang="en-US" sz="2000" noProof="0" dirty="0">
                <a:solidFill>
                  <a:schemeClr val="bg1"/>
                </a:solidFill>
              </a:rPr>
              <a:t>Our Champions</a:t>
            </a:r>
            <a:r>
              <a:rPr lang="en-US" sz="2000" baseline="0" noProof="0" dirty="0">
                <a:solidFill>
                  <a:schemeClr val="bg1"/>
                </a:solidFill>
              </a:rPr>
              <a:t> bring value to your business</a:t>
            </a:r>
            <a:endParaRPr lang="en-US" sz="2000" noProof="0" dirty="0">
              <a:solidFill>
                <a:schemeClr val="bg1"/>
              </a:solidFill>
            </a:endParaRPr>
          </a:p>
        </p:txBody>
      </p:sp>
      <p:sp>
        <p:nvSpPr>
          <p:cNvPr id="8" name="Text Placeholder 4"/>
          <p:cNvSpPr>
            <a:spLocks noGrp="1"/>
          </p:cNvSpPr>
          <p:nvPr>
            <p:ph type="body" sz="quarter" idx="11" hasCustomPrompt="1"/>
          </p:nvPr>
        </p:nvSpPr>
        <p:spPr>
          <a:xfrm>
            <a:off x="4521201" y="6043663"/>
            <a:ext cx="7177467" cy="821262"/>
          </a:xfrm>
          <a:prstGeom prst="rect">
            <a:avLst/>
          </a:prstGeom>
        </p:spPr>
        <p:txBody>
          <a:bodyPr anchor="ctr" anchorCtr="0"/>
          <a:lstStyle>
            <a:lvl1pPr algn="r">
              <a:defRPr lang="en-US" sz="1600" b="0" kern="1200" dirty="0" smtClean="0">
                <a:solidFill>
                  <a:schemeClr val="bg2"/>
                </a:solidFill>
                <a:latin typeface="+mn-lt"/>
                <a:ea typeface="+mn-ea"/>
                <a:cs typeface="+mn-cs"/>
              </a:defRPr>
            </a:lvl1pPr>
          </a:lstStyle>
          <a:p>
            <a:pPr lvl="0"/>
            <a:r>
              <a:rPr lang="en-US" noProof="0" dirty="0"/>
              <a:t>2. Chapter Title</a:t>
            </a:r>
          </a:p>
        </p:txBody>
      </p:sp>
    </p:spTree>
    <p:extLst>
      <p:ext uri="{BB962C8B-B14F-4D97-AF65-F5344CB8AC3E}">
        <p14:creationId xmlns:p14="http://schemas.microsoft.com/office/powerpoint/2010/main" val="1413176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pter 3">
    <p:spTree>
      <p:nvGrpSpPr>
        <p:cNvPr id="1" name="Shape 59"/>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91" y="1591"/>
          <a:ext cx="1587" cy="1587"/>
        </p:xfrm>
        <a:graphic>
          <a:graphicData uri="http://schemas.openxmlformats.org/presentationml/2006/ole">
            <mc:AlternateContent xmlns:mc="http://schemas.openxmlformats.org/markup-compatibility/2006">
              <mc:Choice xmlns:v="urn:schemas-microsoft-com:vml" Requires="v">
                <p:oleObj spid="_x0000_s7360"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91" y="1591"/>
                        <a:ext cx="1587" cy="1587"/>
                      </a:xfrm>
                      <a:prstGeom prst="rect">
                        <a:avLst/>
                      </a:prstGeom>
                    </p:spPr>
                  </p:pic>
                </p:oleObj>
              </mc:Fallback>
            </mc:AlternateContent>
          </a:graphicData>
        </a:graphic>
      </p:graphicFrame>
      <p:pic>
        <p:nvPicPr>
          <p:cNvPr id="60" name="Shape 60" descr="Connected-together.jpg"/>
          <p:cNvPicPr preferRelativeResize="0">
            <a:picLocks noChangeAspect="1"/>
          </p:cNvPicPr>
          <p:nvPr userDrawn="1"/>
        </p:nvPicPr>
        <p:blipFill rotWithShape="1">
          <a:blip r:embed="rId6">
            <a:alphaModFix/>
          </a:blip>
          <a:srcRect l="823" t="8169" b="18029"/>
          <a:stretch/>
        </p:blipFill>
        <p:spPr>
          <a:xfrm>
            <a:off x="1" y="776840"/>
            <a:ext cx="12192000" cy="4537708"/>
          </a:xfrm>
          <a:prstGeom prst="rect">
            <a:avLst/>
          </a:prstGeom>
          <a:noFill/>
          <a:ln>
            <a:noFill/>
          </a:ln>
        </p:spPr>
      </p:pic>
      <p:sp>
        <p:nvSpPr>
          <p:cNvPr id="7" name="Shape 38"/>
          <p:cNvSpPr txBox="1">
            <a:spLocks/>
          </p:cNvSpPr>
          <p:nvPr userDrawn="1"/>
        </p:nvSpPr>
        <p:spPr>
          <a:xfrm>
            <a:off x="11620163" y="6048769"/>
            <a:ext cx="571839" cy="816161"/>
          </a:xfrm>
          <a:prstGeom prst="rect">
            <a:avLst/>
          </a:prstGeom>
          <a:noFill/>
          <a:ln>
            <a:noFill/>
          </a:ln>
        </p:spPr>
        <p:txBody>
          <a:bodyPr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fld id="{00000000-1234-1234-1234-123412341234}" type="slidenum">
              <a:rPr lang="fr" sz="1067" b="0" i="0" u="none" strike="noStrike" cap="none" smtClean="0">
                <a:solidFill>
                  <a:srgbClr val="327661"/>
                </a:solidFill>
                <a:latin typeface="Roboto Condensed"/>
                <a:ea typeface="Roboto Condensed"/>
                <a:cs typeface="Roboto Condensed"/>
                <a:sym typeface="Arial"/>
              </a:rPr>
              <a:pPr algn="r"/>
              <a:t>‹#›</a:t>
            </a:fld>
            <a:endParaRPr lang="fr" sz="1067" b="0" i="0" u="none" strike="noStrike" cap="none" dirty="0">
              <a:solidFill>
                <a:srgbClr val="327661"/>
              </a:solidFill>
              <a:latin typeface="Roboto Condensed"/>
              <a:ea typeface="Roboto Condensed"/>
              <a:cs typeface="Roboto Condensed"/>
              <a:sym typeface="Arial"/>
            </a:endParaRPr>
          </a:p>
        </p:txBody>
      </p:sp>
      <p:sp>
        <p:nvSpPr>
          <p:cNvPr id="10" name="Shape 50"/>
          <p:cNvSpPr txBox="1">
            <a:spLocks/>
          </p:cNvSpPr>
          <p:nvPr userDrawn="1"/>
        </p:nvSpPr>
        <p:spPr>
          <a:xfrm>
            <a:off x="4002864" y="4240792"/>
            <a:ext cx="8005721" cy="503184"/>
          </a:xfrm>
          <a:prstGeom prst="rect">
            <a:avLst/>
          </a:prstGeom>
          <a:solidFill>
            <a:srgbClr val="FFFFFF"/>
          </a:solidFill>
          <a:ln>
            <a:noFill/>
          </a:ln>
        </p:spPr>
        <p:txBody>
          <a:bodyPr wrap="square" lIns="180000" tIns="91425" rIns="91425" bIns="91425" anchor="ctr" anchorCtr="0">
            <a:spAutoFit/>
          </a:bodyPr>
          <a:lstStyle>
            <a:defPPr marR="0" lvl="0" algn="l" rtl="0">
              <a:lnSpc>
                <a:spcPct val="100000"/>
              </a:lnSpc>
              <a:spcBef>
                <a:spcPts val="0"/>
              </a:spcBef>
              <a:spcAft>
                <a:spcPts val="0"/>
              </a:spcAft>
            </a:defPPr>
            <a:lvl1pPr marL="359824" marR="0" lvl="0" indent="-359824" algn="l" rtl="0" eaLnBrk="1" hangingPunct="1">
              <a:lnSpc>
                <a:spcPct val="100000"/>
              </a:lnSpc>
              <a:spcBef>
                <a:spcPts val="0"/>
              </a:spcBef>
              <a:spcAft>
                <a:spcPts val="0"/>
              </a:spcAft>
              <a:buFont typeface="+mj-lt"/>
              <a:buNone/>
              <a:tabLst>
                <a:tab pos="474121" algn="l"/>
              </a:tabLst>
              <a:defRPr sz="2133" b="1" i="0" u="none" strike="noStrike" cap="none" baseline="0">
                <a:solidFill>
                  <a:srgbClr val="434343"/>
                </a:solidFill>
                <a:latin typeface="Arial"/>
                <a:ea typeface="Arial"/>
                <a:cs typeface="Arial"/>
                <a:sym typeface="Arial"/>
              </a:defRPr>
            </a:lvl1pPr>
            <a:lvl2pPr lvl="1">
              <a:spcBef>
                <a:spcPts val="0"/>
              </a:spcBef>
              <a:buNone/>
              <a:defRPr sz="2133" b="1">
                <a:solidFill>
                  <a:srgbClr val="666666"/>
                </a:solidFill>
              </a:defRPr>
            </a:lvl2pPr>
            <a:lvl3pPr lvl="2">
              <a:spcBef>
                <a:spcPts val="0"/>
              </a:spcBef>
              <a:buNone/>
              <a:defRPr sz="2133" b="1">
                <a:solidFill>
                  <a:srgbClr val="666666"/>
                </a:solidFill>
              </a:defRPr>
            </a:lvl3pPr>
            <a:lvl4pPr lvl="3">
              <a:spcBef>
                <a:spcPts val="0"/>
              </a:spcBef>
              <a:buNone/>
              <a:defRPr sz="2133" b="1">
                <a:solidFill>
                  <a:srgbClr val="666666"/>
                </a:solidFill>
              </a:defRPr>
            </a:lvl4pPr>
            <a:lvl5pPr lvl="4">
              <a:spcBef>
                <a:spcPts val="0"/>
              </a:spcBef>
              <a:buNone/>
              <a:defRPr sz="2133" b="1">
                <a:solidFill>
                  <a:srgbClr val="666666"/>
                </a:solidFill>
              </a:defRPr>
            </a:lvl5pPr>
            <a:lvl6pPr lvl="5">
              <a:spcBef>
                <a:spcPts val="0"/>
              </a:spcBef>
              <a:buNone/>
              <a:defRPr sz="2133" b="1">
                <a:solidFill>
                  <a:srgbClr val="666666"/>
                </a:solidFill>
              </a:defRPr>
            </a:lvl6pPr>
            <a:lvl7pPr lvl="6">
              <a:spcBef>
                <a:spcPts val="0"/>
              </a:spcBef>
              <a:buNone/>
              <a:defRPr sz="2133" b="1">
                <a:solidFill>
                  <a:srgbClr val="666666"/>
                </a:solidFill>
              </a:defRPr>
            </a:lvl7pPr>
            <a:lvl8pPr lvl="7">
              <a:spcBef>
                <a:spcPts val="0"/>
              </a:spcBef>
              <a:buNone/>
              <a:defRPr sz="2133" b="1">
                <a:solidFill>
                  <a:srgbClr val="666666"/>
                </a:solidFill>
              </a:defRPr>
            </a:lvl8pPr>
            <a:lvl9pPr lvl="8">
              <a:spcBef>
                <a:spcPts val="0"/>
              </a:spcBef>
              <a:buNone/>
              <a:defRPr sz="2133" b="1">
                <a:solidFill>
                  <a:srgbClr val="666666"/>
                </a:solidFill>
              </a:defRPr>
            </a:lvl9pPr>
          </a:lstStyle>
          <a:p>
            <a:pPr lvl="0" algn="l" rtl="0">
              <a:lnSpc>
                <a:spcPct val="115000"/>
              </a:lnSpc>
              <a:spcBef>
                <a:spcPts val="0"/>
              </a:spcBef>
              <a:buNone/>
            </a:pPr>
            <a:r>
              <a:rPr lang="en-US" sz="1800" b="1" noProof="0" dirty="0">
                <a:solidFill>
                  <a:schemeClr val="bg2"/>
                </a:solidFill>
              </a:rPr>
              <a:t>Because collaborating on projects leads to success</a:t>
            </a:r>
          </a:p>
        </p:txBody>
      </p:sp>
      <p:sp>
        <p:nvSpPr>
          <p:cNvPr id="11" name="Rectangle 10"/>
          <p:cNvSpPr/>
          <p:nvPr userDrawn="1"/>
        </p:nvSpPr>
        <p:spPr>
          <a:xfrm>
            <a:off x="4002864" y="3829910"/>
            <a:ext cx="6832657" cy="410882"/>
          </a:xfrm>
          <a:prstGeom prst="rect">
            <a:avLst/>
          </a:prstGeom>
          <a:solidFill>
            <a:schemeClr val="accent1"/>
          </a:solidFill>
        </p:spPr>
        <p:txBody>
          <a:bodyPr wrap="square">
            <a:spAutoFit/>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fr" sz="1800" dirty="0">
                <a:solidFill>
                  <a:schemeClr val="bg1"/>
                </a:solidFill>
              </a:rPr>
              <a:t>About 12,500 Greif colleagues</a:t>
            </a:r>
            <a:r>
              <a:rPr lang="fr" sz="1800" baseline="0" dirty="0">
                <a:solidFill>
                  <a:schemeClr val="bg1"/>
                </a:solidFill>
              </a:rPr>
              <a:t> around the world</a:t>
            </a:r>
            <a:endParaRPr lang="fr" sz="1800" dirty="0">
              <a:solidFill>
                <a:schemeClr val="bg1"/>
              </a:solidFill>
            </a:endParaRPr>
          </a:p>
        </p:txBody>
      </p:sp>
      <p:sp>
        <p:nvSpPr>
          <p:cNvPr id="8" name="Text Placeholder 4"/>
          <p:cNvSpPr>
            <a:spLocks noGrp="1"/>
          </p:cNvSpPr>
          <p:nvPr>
            <p:ph type="body" sz="quarter" idx="11" hasCustomPrompt="1"/>
          </p:nvPr>
        </p:nvSpPr>
        <p:spPr>
          <a:xfrm>
            <a:off x="4521201" y="6043663"/>
            <a:ext cx="7177467" cy="821262"/>
          </a:xfrm>
          <a:prstGeom prst="rect">
            <a:avLst/>
          </a:prstGeom>
        </p:spPr>
        <p:txBody>
          <a:bodyPr anchor="ctr" anchorCtr="0"/>
          <a:lstStyle>
            <a:lvl1pPr algn="r">
              <a:defRPr lang="en-US" sz="1600" b="0" kern="1200" dirty="0" smtClean="0">
                <a:solidFill>
                  <a:schemeClr val="bg2"/>
                </a:solidFill>
                <a:latin typeface="+mn-lt"/>
                <a:ea typeface="+mn-ea"/>
                <a:cs typeface="+mn-cs"/>
              </a:defRPr>
            </a:lvl1pPr>
          </a:lstStyle>
          <a:p>
            <a:pPr lvl="0"/>
            <a:r>
              <a:rPr lang="en-US" noProof="0" dirty="0"/>
              <a:t>3. Chapter Title</a:t>
            </a:r>
          </a:p>
        </p:txBody>
      </p:sp>
    </p:spTree>
    <p:extLst>
      <p:ext uri="{BB962C8B-B14F-4D97-AF65-F5344CB8AC3E}">
        <p14:creationId xmlns:p14="http://schemas.microsoft.com/office/powerpoint/2010/main" val="903586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pter 4">
    <p:spTree>
      <p:nvGrpSpPr>
        <p:cNvPr id="1" name="Shape 63"/>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91" y="1591"/>
          <a:ext cx="1587" cy="1587"/>
        </p:xfrm>
        <a:graphic>
          <a:graphicData uri="http://schemas.openxmlformats.org/presentationml/2006/ole">
            <mc:AlternateContent xmlns:mc="http://schemas.openxmlformats.org/markup-compatibility/2006">
              <mc:Choice xmlns:v="urn:schemas-microsoft-com:vml" Requires="v">
                <p:oleObj spid="_x0000_s8384"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91" y="1591"/>
                        <a:ext cx="1587" cy="1587"/>
                      </a:xfrm>
                      <a:prstGeom prst="rect">
                        <a:avLst/>
                      </a:prstGeom>
                    </p:spPr>
                  </p:pic>
                </p:oleObj>
              </mc:Fallback>
            </mc:AlternateContent>
          </a:graphicData>
        </a:graphic>
      </p:graphicFrame>
      <p:pic>
        <p:nvPicPr>
          <p:cNvPr id="10" name="Shape 66" descr="Safe-Secure_ret.jpg"/>
          <p:cNvPicPr preferRelativeResize="0">
            <a:picLocks noChangeAspect="1"/>
          </p:cNvPicPr>
          <p:nvPr userDrawn="1"/>
        </p:nvPicPr>
        <p:blipFill rotWithShape="1">
          <a:blip r:embed="rId6" cstate="email">
            <a:alphaModFix/>
            <a:extLst>
              <a:ext uri="{28A0092B-C50C-407E-A947-70E740481C1C}">
                <a14:useLocalDpi xmlns:a14="http://schemas.microsoft.com/office/drawing/2010/main"/>
              </a:ext>
            </a:extLst>
          </a:blip>
          <a:srcRect l="8699" t="7028" r="3864"/>
          <a:stretch/>
        </p:blipFill>
        <p:spPr>
          <a:xfrm>
            <a:off x="0" y="817300"/>
            <a:ext cx="12192000" cy="4533882"/>
          </a:xfrm>
          <a:prstGeom prst="rect">
            <a:avLst/>
          </a:prstGeom>
          <a:noFill/>
          <a:ln>
            <a:noFill/>
          </a:ln>
        </p:spPr>
      </p:pic>
      <p:sp>
        <p:nvSpPr>
          <p:cNvPr id="9" name="Shape 38"/>
          <p:cNvSpPr txBox="1">
            <a:spLocks/>
          </p:cNvSpPr>
          <p:nvPr userDrawn="1"/>
        </p:nvSpPr>
        <p:spPr>
          <a:xfrm>
            <a:off x="11609374" y="6043666"/>
            <a:ext cx="582628" cy="821260"/>
          </a:xfrm>
          <a:prstGeom prst="rect">
            <a:avLst/>
          </a:prstGeom>
          <a:noFill/>
          <a:ln>
            <a:noFill/>
          </a:ln>
        </p:spPr>
        <p:txBody>
          <a:bodyPr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fld id="{00000000-1234-1234-1234-123412341234}" type="slidenum">
              <a:rPr lang="fr" sz="1067" b="0" i="0" u="none" strike="noStrike" cap="none" smtClean="0">
                <a:solidFill>
                  <a:srgbClr val="327661"/>
                </a:solidFill>
                <a:latin typeface="Roboto Condensed"/>
                <a:ea typeface="Roboto Condensed"/>
                <a:cs typeface="Roboto Condensed"/>
                <a:sym typeface="Arial"/>
              </a:rPr>
              <a:pPr algn="r"/>
              <a:t>‹#›</a:t>
            </a:fld>
            <a:endParaRPr lang="fr" sz="1067" b="0" i="0" u="none" strike="noStrike" cap="none" dirty="0">
              <a:solidFill>
                <a:srgbClr val="327661"/>
              </a:solidFill>
              <a:latin typeface="Roboto Condensed"/>
              <a:ea typeface="Roboto Condensed"/>
              <a:cs typeface="Roboto Condensed"/>
              <a:sym typeface="Arial"/>
            </a:endParaRPr>
          </a:p>
        </p:txBody>
      </p:sp>
      <p:sp>
        <p:nvSpPr>
          <p:cNvPr id="8" name="Shape 50"/>
          <p:cNvSpPr txBox="1">
            <a:spLocks/>
          </p:cNvSpPr>
          <p:nvPr userDrawn="1"/>
        </p:nvSpPr>
        <p:spPr>
          <a:xfrm>
            <a:off x="4186281" y="2189546"/>
            <a:ext cx="7305809" cy="503184"/>
          </a:xfrm>
          <a:prstGeom prst="rect">
            <a:avLst/>
          </a:prstGeom>
          <a:solidFill>
            <a:srgbClr val="FFFFFF"/>
          </a:solidFill>
          <a:ln>
            <a:noFill/>
          </a:ln>
        </p:spPr>
        <p:txBody>
          <a:bodyPr wrap="square" lIns="180000" tIns="91425" rIns="91425" bIns="91425" anchor="ctr" anchorCtr="0">
            <a:spAutoFit/>
          </a:bodyPr>
          <a:lstStyle>
            <a:defPPr marR="0" lvl="0" algn="l" rtl="0">
              <a:lnSpc>
                <a:spcPct val="100000"/>
              </a:lnSpc>
              <a:spcBef>
                <a:spcPts val="0"/>
              </a:spcBef>
              <a:spcAft>
                <a:spcPts val="0"/>
              </a:spcAft>
            </a:defPPr>
            <a:lvl1pPr marL="359824" marR="0" lvl="0" indent="-359824" algn="l" rtl="0" eaLnBrk="1" hangingPunct="1">
              <a:lnSpc>
                <a:spcPct val="100000"/>
              </a:lnSpc>
              <a:spcBef>
                <a:spcPts val="0"/>
              </a:spcBef>
              <a:spcAft>
                <a:spcPts val="0"/>
              </a:spcAft>
              <a:buFont typeface="+mj-lt"/>
              <a:buNone/>
              <a:tabLst>
                <a:tab pos="474121" algn="l"/>
              </a:tabLst>
              <a:defRPr sz="2133" b="1" i="0" u="none" strike="noStrike" cap="none" baseline="0">
                <a:solidFill>
                  <a:srgbClr val="434343"/>
                </a:solidFill>
                <a:latin typeface="Arial"/>
                <a:ea typeface="Arial"/>
                <a:cs typeface="Arial"/>
                <a:sym typeface="Arial"/>
              </a:defRPr>
            </a:lvl1pPr>
            <a:lvl2pPr lvl="1">
              <a:spcBef>
                <a:spcPts val="0"/>
              </a:spcBef>
              <a:buNone/>
              <a:defRPr sz="2133" b="1">
                <a:solidFill>
                  <a:srgbClr val="666666"/>
                </a:solidFill>
              </a:defRPr>
            </a:lvl2pPr>
            <a:lvl3pPr lvl="2">
              <a:spcBef>
                <a:spcPts val="0"/>
              </a:spcBef>
              <a:buNone/>
              <a:defRPr sz="2133" b="1">
                <a:solidFill>
                  <a:srgbClr val="666666"/>
                </a:solidFill>
              </a:defRPr>
            </a:lvl3pPr>
            <a:lvl4pPr lvl="3">
              <a:spcBef>
                <a:spcPts val="0"/>
              </a:spcBef>
              <a:buNone/>
              <a:defRPr sz="2133" b="1">
                <a:solidFill>
                  <a:srgbClr val="666666"/>
                </a:solidFill>
              </a:defRPr>
            </a:lvl4pPr>
            <a:lvl5pPr lvl="4">
              <a:spcBef>
                <a:spcPts val="0"/>
              </a:spcBef>
              <a:buNone/>
              <a:defRPr sz="2133" b="1">
                <a:solidFill>
                  <a:srgbClr val="666666"/>
                </a:solidFill>
              </a:defRPr>
            </a:lvl5pPr>
            <a:lvl6pPr lvl="5">
              <a:spcBef>
                <a:spcPts val="0"/>
              </a:spcBef>
              <a:buNone/>
              <a:defRPr sz="2133" b="1">
                <a:solidFill>
                  <a:srgbClr val="666666"/>
                </a:solidFill>
              </a:defRPr>
            </a:lvl6pPr>
            <a:lvl7pPr lvl="6">
              <a:spcBef>
                <a:spcPts val="0"/>
              </a:spcBef>
              <a:buNone/>
              <a:defRPr sz="2133" b="1">
                <a:solidFill>
                  <a:srgbClr val="666666"/>
                </a:solidFill>
              </a:defRPr>
            </a:lvl7pPr>
            <a:lvl8pPr lvl="7">
              <a:spcBef>
                <a:spcPts val="0"/>
              </a:spcBef>
              <a:buNone/>
              <a:defRPr sz="2133" b="1">
                <a:solidFill>
                  <a:srgbClr val="666666"/>
                </a:solidFill>
              </a:defRPr>
            </a:lvl8pPr>
            <a:lvl9pPr lvl="8">
              <a:spcBef>
                <a:spcPts val="0"/>
              </a:spcBef>
              <a:buNone/>
              <a:defRPr sz="2133" b="1">
                <a:solidFill>
                  <a:srgbClr val="666666"/>
                </a:solidFill>
              </a:defRPr>
            </a:lvl9pPr>
          </a:lstStyle>
          <a:p>
            <a:pPr lvl="0" algn="l" rtl="0">
              <a:lnSpc>
                <a:spcPct val="115000"/>
              </a:lnSpc>
              <a:spcBef>
                <a:spcPts val="0"/>
              </a:spcBef>
              <a:buNone/>
            </a:pPr>
            <a:r>
              <a:rPr lang="en-US" sz="1800" b="1" noProof="0" dirty="0">
                <a:solidFill>
                  <a:schemeClr val="bg2"/>
                </a:solidFill>
              </a:rPr>
              <a:t>Because we take care of today and tomorrow</a:t>
            </a:r>
          </a:p>
        </p:txBody>
      </p:sp>
      <p:sp>
        <p:nvSpPr>
          <p:cNvPr id="11" name="Rectangle 10"/>
          <p:cNvSpPr/>
          <p:nvPr userDrawn="1"/>
        </p:nvSpPr>
        <p:spPr>
          <a:xfrm>
            <a:off x="4186281" y="1806972"/>
            <a:ext cx="6519009" cy="410882"/>
          </a:xfrm>
          <a:prstGeom prst="rect">
            <a:avLst/>
          </a:prstGeom>
          <a:solidFill>
            <a:schemeClr val="accent1"/>
          </a:solidFill>
        </p:spPr>
        <p:txBody>
          <a:bodyPr wrap="square">
            <a:spAutoFit/>
          </a:bodyPr>
          <a:lstStyle/>
          <a:p>
            <a:pPr lvl="0" algn="ctr" rtl="0">
              <a:lnSpc>
                <a:spcPct val="115000"/>
              </a:lnSpc>
              <a:spcBef>
                <a:spcPts val="0"/>
              </a:spcBef>
              <a:buNone/>
            </a:pPr>
            <a:r>
              <a:rPr lang="fr" sz="1800" dirty="0">
                <a:solidFill>
                  <a:schemeClr val="bg1"/>
                </a:solidFill>
              </a:rPr>
              <a:t>Industrial packaging experience since 1877</a:t>
            </a:r>
          </a:p>
        </p:txBody>
      </p:sp>
      <p:sp>
        <p:nvSpPr>
          <p:cNvPr id="5" name="Text Placeholder 4"/>
          <p:cNvSpPr>
            <a:spLocks noGrp="1"/>
          </p:cNvSpPr>
          <p:nvPr>
            <p:ph type="body" sz="quarter" idx="11" hasCustomPrompt="1"/>
          </p:nvPr>
        </p:nvSpPr>
        <p:spPr>
          <a:xfrm>
            <a:off x="4521201" y="6043663"/>
            <a:ext cx="7177467" cy="821262"/>
          </a:xfrm>
          <a:prstGeom prst="rect">
            <a:avLst/>
          </a:prstGeom>
        </p:spPr>
        <p:txBody>
          <a:bodyPr anchor="ctr" anchorCtr="0"/>
          <a:lstStyle>
            <a:lvl1pPr algn="r">
              <a:defRPr lang="en-US" sz="1600" b="0" kern="1200" dirty="0" smtClean="0">
                <a:solidFill>
                  <a:schemeClr val="bg2"/>
                </a:solidFill>
                <a:latin typeface="+mn-lt"/>
                <a:ea typeface="+mn-ea"/>
                <a:cs typeface="+mn-cs"/>
              </a:defRPr>
            </a:lvl1pPr>
          </a:lstStyle>
          <a:p>
            <a:pPr lvl="0"/>
            <a:r>
              <a:rPr lang="en-US" noProof="0" dirty="0"/>
              <a:t>4. Chapter Title</a:t>
            </a:r>
          </a:p>
        </p:txBody>
      </p:sp>
    </p:spTree>
    <p:extLst>
      <p:ext uri="{BB962C8B-B14F-4D97-AF65-F5344CB8AC3E}">
        <p14:creationId xmlns:p14="http://schemas.microsoft.com/office/powerpoint/2010/main" val="3277734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5"/>
            </p:custDataLst>
            <p:extLst/>
          </p:nvPr>
        </p:nvGraphicFramePr>
        <p:xfrm>
          <a:off x="1591" y="1593"/>
          <a:ext cx="1587" cy="1587"/>
        </p:xfrm>
        <a:graphic>
          <a:graphicData uri="http://schemas.openxmlformats.org/presentationml/2006/ole">
            <mc:AlternateContent xmlns:mc="http://schemas.openxmlformats.org/markup-compatibility/2006">
              <mc:Choice xmlns:v="urn:schemas-microsoft-com:vml" Requires="v">
                <p:oleObj spid="_x0000_s1217" name="think-cell Slide" r:id="rId16" imgW="270" imgH="270" progId="TCLayout.ActiveDocument.1">
                  <p:embed/>
                </p:oleObj>
              </mc:Choice>
              <mc:Fallback>
                <p:oleObj name="think-cell Slide" r:id="rId16" imgW="270" imgH="270" progId="TCLayout.ActiveDocument.1">
                  <p:embed/>
                  <p:pic>
                    <p:nvPicPr>
                      <p:cNvPr id="2" name="Object 1" hidden="1"/>
                      <p:cNvPicPr/>
                      <p:nvPr/>
                    </p:nvPicPr>
                    <p:blipFill>
                      <a:blip r:embed="rId17"/>
                      <a:stretch>
                        <a:fillRect/>
                      </a:stretch>
                    </p:blipFill>
                    <p:spPr>
                      <a:xfrm>
                        <a:off x="1591" y="1593"/>
                        <a:ext cx="1587" cy="1587"/>
                      </a:xfrm>
                      <a:prstGeom prst="rect">
                        <a:avLst/>
                      </a:prstGeom>
                    </p:spPr>
                  </p:pic>
                </p:oleObj>
              </mc:Fallback>
            </mc:AlternateContent>
          </a:graphicData>
        </a:graphic>
      </p:graphicFrame>
      <p:cxnSp>
        <p:nvCxnSpPr>
          <p:cNvPr id="8" name="Shape 8"/>
          <p:cNvCxnSpPr/>
          <p:nvPr/>
        </p:nvCxnSpPr>
        <p:spPr>
          <a:xfrm>
            <a:off x="0" y="6060167"/>
            <a:ext cx="12192000" cy="0"/>
          </a:xfrm>
          <a:prstGeom prst="straightConnector1">
            <a:avLst/>
          </a:prstGeom>
          <a:noFill/>
          <a:ln w="9525" cap="flat" cmpd="sng">
            <a:solidFill>
              <a:srgbClr val="D9D9D9"/>
            </a:solidFill>
            <a:prstDash val="solid"/>
            <a:round/>
            <a:headEnd type="none" w="lg" len="lg"/>
            <a:tailEnd type="none" w="lg" len="lg"/>
          </a:ln>
        </p:spPr>
      </p:cxnSp>
      <p:cxnSp>
        <p:nvCxnSpPr>
          <p:cNvPr id="10" name="Shape 10"/>
          <p:cNvCxnSpPr/>
          <p:nvPr/>
        </p:nvCxnSpPr>
        <p:spPr>
          <a:xfrm>
            <a:off x="1901901" y="6472199"/>
            <a:ext cx="0" cy="0"/>
          </a:xfrm>
          <a:prstGeom prst="straightConnector1">
            <a:avLst/>
          </a:prstGeom>
          <a:noFill/>
          <a:ln w="9525" cap="flat" cmpd="sng">
            <a:solidFill>
              <a:schemeClr val="dk2"/>
            </a:solidFill>
            <a:prstDash val="solid"/>
            <a:round/>
            <a:headEnd type="none" w="lg" len="lg"/>
            <a:tailEnd type="none" w="lg" len="lg"/>
          </a:ln>
        </p:spPr>
      </p:cxnSp>
      <p:pic>
        <p:nvPicPr>
          <p:cNvPr id="9" name="Image 2"/>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86200" y="6123671"/>
            <a:ext cx="5128467" cy="635556"/>
          </a:xfrm>
          <a:prstGeom prst="rect">
            <a:avLst/>
          </a:prstGeom>
        </p:spPr>
      </p:pic>
      <p:sp>
        <p:nvSpPr>
          <p:cNvPr id="6" name="Rectangle 5"/>
          <p:cNvSpPr/>
          <p:nvPr userDrawn="1"/>
        </p:nvSpPr>
        <p:spPr>
          <a:xfrm>
            <a:off x="13037976" y="609311"/>
            <a:ext cx="644453" cy="707886"/>
          </a:xfrm>
          <a:prstGeom prst="rect">
            <a:avLst/>
          </a:prstGeom>
        </p:spPr>
        <p:txBody>
          <a:bodyPr wrap="square" numCol="1">
            <a:spAutoFit/>
          </a:bodyPr>
          <a:lstStyle/>
          <a:p>
            <a:pPr algn="just"/>
            <a:r>
              <a:rPr lang="en-US" sz="1000" dirty="0">
                <a:solidFill>
                  <a:srgbClr val="333333"/>
                </a:solidFill>
                <a:latin typeface="Arial"/>
                <a:cs typeface="Arial"/>
              </a:rPr>
              <a:t>Green</a:t>
            </a:r>
          </a:p>
          <a:p>
            <a:pPr algn="just"/>
            <a:r>
              <a:rPr lang="en-US" sz="1000" dirty="0">
                <a:solidFill>
                  <a:srgbClr val="333333"/>
                </a:solidFill>
                <a:latin typeface="Arial"/>
                <a:cs typeface="Arial"/>
              </a:rPr>
              <a:t>R=</a:t>
            </a:r>
            <a:r>
              <a:rPr lang="en-US" sz="1000" baseline="0" dirty="0">
                <a:solidFill>
                  <a:srgbClr val="333333"/>
                </a:solidFill>
                <a:latin typeface="Arial"/>
                <a:cs typeface="Arial"/>
              </a:rPr>
              <a:t> 52</a:t>
            </a:r>
            <a:r>
              <a:rPr lang="en-US" sz="1000" dirty="0">
                <a:solidFill>
                  <a:srgbClr val="333333"/>
                </a:solidFill>
                <a:latin typeface="Arial"/>
                <a:cs typeface="Arial"/>
              </a:rPr>
              <a:t> </a:t>
            </a:r>
          </a:p>
          <a:p>
            <a:pPr algn="just"/>
            <a:r>
              <a:rPr lang="en-US" sz="1000" dirty="0">
                <a:solidFill>
                  <a:srgbClr val="333333"/>
                </a:solidFill>
                <a:latin typeface="Arial"/>
                <a:cs typeface="Arial"/>
              </a:rPr>
              <a:t>G= 119</a:t>
            </a:r>
          </a:p>
          <a:p>
            <a:pPr algn="just"/>
            <a:r>
              <a:rPr lang="en-US" sz="1000" dirty="0">
                <a:solidFill>
                  <a:srgbClr val="333333"/>
                </a:solidFill>
                <a:latin typeface="Arial"/>
                <a:cs typeface="Arial"/>
              </a:rPr>
              <a:t>B= 98</a:t>
            </a:r>
          </a:p>
        </p:txBody>
      </p:sp>
      <p:sp>
        <p:nvSpPr>
          <p:cNvPr id="7" name="Rectangle 6"/>
          <p:cNvSpPr/>
          <p:nvPr userDrawn="1"/>
        </p:nvSpPr>
        <p:spPr>
          <a:xfrm>
            <a:off x="13054914" y="1896423"/>
            <a:ext cx="644453" cy="553998"/>
          </a:xfrm>
          <a:prstGeom prst="rect">
            <a:avLst/>
          </a:prstGeom>
          <a:noFill/>
        </p:spPr>
        <p:txBody>
          <a:bodyPr wrap="square" numCol="1">
            <a:spAutoFit/>
          </a:bodyPr>
          <a:lstStyle/>
          <a:p>
            <a:pPr algn="just"/>
            <a:r>
              <a:rPr lang="en-US" sz="1000" dirty="0">
                <a:solidFill>
                  <a:srgbClr val="333333"/>
                </a:solidFill>
                <a:latin typeface="Arial"/>
                <a:cs typeface="Arial"/>
              </a:rPr>
              <a:t>R= 0</a:t>
            </a:r>
          </a:p>
          <a:p>
            <a:pPr algn="just"/>
            <a:r>
              <a:rPr lang="en-US" sz="1000" dirty="0">
                <a:solidFill>
                  <a:srgbClr val="333333"/>
                </a:solidFill>
                <a:latin typeface="Arial"/>
                <a:cs typeface="Arial"/>
              </a:rPr>
              <a:t>G= 172</a:t>
            </a:r>
          </a:p>
          <a:p>
            <a:pPr algn="just"/>
            <a:r>
              <a:rPr lang="en-US" sz="1000" dirty="0">
                <a:solidFill>
                  <a:srgbClr val="333333"/>
                </a:solidFill>
                <a:latin typeface="Arial"/>
                <a:cs typeface="Arial"/>
              </a:rPr>
              <a:t>B= 200</a:t>
            </a:r>
          </a:p>
        </p:txBody>
      </p:sp>
      <p:sp>
        <p:nvSpPr>
          <p:cNvPr id="11" name="Rectangle 10"/>
          <p:cNvSpPr/>
          <p:nvPr userDrawn="1"/>
        </p:nvSpPr>
        <p:spPr>
          <a:xfrm>
            <a:off x="12439941" y="296713"/>
            <a:ext cx="1840524" cy="400110"/>
          </a:xfrm>
          <a:prstGeom prst="rect">
            <a:avLst/>
          </a:prstGeom>
        </p:spPr>
        <p:txBody>
          <a:bodyPr wrap="square" numCol="1">
            <a:spAutoFit/>
          </a:bodyPr>
          <a:lstStyle/>
          <a:p>
            <a:pPr algn="just"/>
            <a:r>
              <a:rPr lang="en-US" sz="1000" b="1" dirty="0">
                <a:solidFill>
                  <a:srgbClr val="333333"/>
                </a:solidFill>
                <a:latin typeface="Arial"/>
                <a:cs typeface="Arial"/>
              </a:rPr>
              <a:t>Color Guide:</a:t>
            </a:r>
          </a:p>
          <a:p>
            <a:pPr algn="just"/>
            <a:r>
              <a:rPr lang="en-US" sz="1000" b="1" dirty="0">
                <a:solidFill>
                  <a:srgbClr val="333333"/>
                </a:solidFill>
                <a:latin typeface="Arial"/>
                <a:cs typeface="Arial"/>
              </a:rPr>
              <a:t>Header Titles &amp; Shapes</a:t>
            </a:r>
          </a:p>
        </p:txBody>
      </p:sp>
      <p:sp>
        <p:nvSpPr>
          <p:cNvPr id="12" name="Rectangle 11"/>
          <p:cNvSpPr/>
          <p:nvPr userDrawn="1"/>
        </p:nvSpPr>
        <p:spPr>
          <a:xfrm>
            <a:off x="12455404" y="110716"/>
            <a:ext cx="1165153" cy="246221"/>
          </a:xfrm>
          <a:prstGeom prst="rect">
            <a:avLst/>
          </a:prstGeom>
        </p:spPr>
        <p:txBody>
          <a:bodyPr wrap="square" numCol="1">
            <a:spAutoFit/>
          </a:bodyPr>
          <a:lstStyle/>
          <a:p>
            <a:pPr algn="just"/>
            <a:r>
              <a:rPr lang="en-US" sz="1000" b="1" dirty="0">
                <a:solidFill>
                  <a:srgbClr val="333333"/>
                </a:solidFill>
                <a:latin typeface="Arial"/>
                <a:cs typeface="Arial"/>
              </a:rPr>
              <a:t>Font =Arial only</a:t>
            </a:r>
          </a:p>
        </p:txBody>
      </p:sp>
      <p:sp>
        <p:nvSpPr>
          <p:cNvPr id="13" name="Rectangle 12"/>
          <p:cNvSpPr/>
          <p:nvPr userDrawn="1"/>
        </p:nvSpPr>
        <p:spPr>
          <a:xfrm>
            <a:off x="13054914" y="2493039"/>
            <a:ext cx="644453" cy="553998"/>
          </a:xfrm>
          <a:prstGeom prst="rect">
            <a:avLst/>
          </a:prstGeom>
        </p:spPr>
        <p:txBody>
          <a:bodyPr wrap="square" numCol="1">
            <a:spAutoFit/>
          </a:bodyPr>
          <a:lstStyle/>
          <a:p>
            <a:pPr algn="just"/>
            <a:r>
              <a:rPr lang="en-US" sz="1000" dirty="0">
                <a:solidFill>
                  <a:srgbClr val="333333"/>
                </a:solidFill>
                <a:latin typeface="Arial"/>
                <a:cs typeface="Arial"/>
              </a:rPr>
              <a:t>R=</a:t>
            </a:r>
            <a:r>
              <a:rPr lang="en-US" sz="1000" baseline="0" dirty="0">
                <a:solidFill>
                  <a:srgbClr val="333333"/>
                </a:solidFill>
                <a:latin typeface="Arial"/>
                <a:cs typeface="Arial"/>
              </a:rPr>
              <a:t> </a:t>
            </a:r>
            <a:r>
              <a:rPr lang="en-US" sz="1000" dirty="0">
                <a:solidFill>
                  <a:srgbClr val="333333"/>
                </a:solidFill>
                <a:latin typeface="Arial"/>
                <a:cs typeface="Arial"/>
              </a:rPr>
              <a:t>255</a:t>
            </a:r>
          </a:p>
          <a:p>
            <a:pPr algn="just"/>
            <a:r>
              <a:rPr lang="en-US" sz="1000" dirty="0">
                <a:solidFill>
                  <a:srgbClr val="333333"/>
                </a:solidFill>
                <a:latin typeface="Arial"/>
                <a:cs typeface="Arial"/>
              </a:rPr>
              <a:t>G= 219</a:t>
            </a:r>
          </a:p>
          <a:p>
            <a:pPr algn="just"/>
            <a:r>
              <a:rPr lang="en-US" sz="1000" dirty="0">
                <a:solidFill>
                  <a:srgbClr val="333333"/>
                </a:solidFill>
                <a:latin typeface="Arial"/>
                <a:cs typeface="Arial"/>
              </a:rPr>
              <a:t>B= 0</a:t>
            </a:r>
          </a:p>
        </p:txBody>
      </p:sp>
      <p:sp>
        <p:nvSpPr>
          <p:cNvPr id="14" name="Rectangle 13"/>
          <p:cNvSpPr/>
          <p:nvPr userDrawn="1"/>
        </p:nvSpPr>
        <p:spPr>
          <a:xfrm>
            <a:off x="13079943" y="4516753"/>
            <a:ext cx="644453" cy="707886"/>
          </a:xfrm>
          <a:prstGeom prst="rect">
            <a:avLst/>
          </a:prstGeom>
          <a:noFill/>
        </p:spPr>
        <p:txBody>
          <a:bodyPr wrap="square" numCol="1">
            <a:spAutoFit/>
          </a:bodyPr>
          <a:lstStyle/>
          <a:p>
            <a:pPr algn="just"/>
            <a:r>
              <a:rPr lang="en-US" sz="1000" dirty="0">
                <a:solidFill>
                  <a:srgbClr val="333333"/>
                </a:solidFill>
                <a:latin typeface="Arial"/>
                <a:cs typeface="Arial"/>
              </a:rPr>
              <a:t>Black</a:t>
            </a:r>
          </a:p>
          <a:p>
            <a:pPr algn="just"/>
            <a:r>
              <a:rPr lang="en-US" sz="1000" dirty="0">
                <a:solidFill>
                  <a:srgbClr val="333333"/>
                </a:solidFill>
                <a:latin typeface="Arial"/>
                <a:cs typeface="Arial"/>
              </a:rPr>
              <a:t>R= 0</a:t>
            </a:r>
          </a:p>
          <a:p>
            <a:pPr algn="just"/>
            <a:r>
              <a:rPr lang="en-US" sz="1000" dirty="0">
                <a:solidFill>
                  <a:srgbClr val="333333"/>
                </a:solidFill>
                <a:latin typeface="Arial"/>
                <a:cs typeface="Arial"/>
              </a:rPr>
              <a:t>G= 0</a:t>
            </a:r>
          </a:p>
          <a:p>
            <a:pPr algn="just"/>
            <a:r>
              <a:rPr lang="en-US" sz="1000" dirty="0">
                <a:solidFill>
                  <a:srgbClr val="333333"/>
                </a:solidFill>
                <a:latin typeface="Arial"/>
                <a:cs typeface="Arial"/>
              </a:rPr>
              <a:t>B= 0</a:t>
            </a:r>
          </a:p>
        </p:txBody>
      </p:sp>
      <p:sp>
        <p:nvSpPr>
          <p:cNvPr id="15" name="Rectangle 14"/>
          <p:cNvSpPr/>
          <p:nvPr userDrawn="1"/>
        </p:nvSpPr>
        <p:spPr>
          <a:xfrm>
            <a:off x="13074416" y="6015325"/>
            <a:ext cx="644453" cy="707886"/>
          </a:xfrm>
          <a:prstGeom prst="rect">
            <a:avLst/>
          </a:prstGeom>
        </p:spPr>
        <p:txBody>
          <a:bodyPr wrap="square" numCol="1">
            <a:spAutoFit/>
          </a:bodyPr>
          <a:lstStyle/>
          <a:p>
            <a:pPr algn="just"/>
            <a:r>
              <a:rPr lang="en-US" sz="1000" dirty="0">
                <a:solidFill>
                  <a:srgbClr val="333333"/>
                </a:solidFill>
                <a:latin typeface="Arial"/>
                <a:cs typeface="Arial"/>
              </a:rPr>
              <a:t/>
            </a:r>
            <a:br>
              <a:rPr lang="en-US" sz="1000" dirty="0">
                <a:solidFill>
                  <a:srgbClr val="333333"/>
                </a:solidFill>
                <a:latin typeface="Arial"/>
                <a:cs typeface="Arial"/>
              </a:rPr>
            </a:br>
            <a:r>
              <a:rPr lang="en-US" sz="1000" dirty="0">
                <a:solidFill>
                  <a:srgbClr val="333333"/>
                </a:solidFill>
                <a:latin typeface="Arial"/>
                <a:cs typeface="Arial"/>
              </a:rPr>
              <a:t>R=</a:t>
            </a:r>
            <a:r>
              <a:rPr lang="en-US" sz="1000" baseline="0" dirty="0">
                <a:solidFill>
                  <a:srgbClr val="333333"/>
                </a:solidFill>
                <a:latin typeface="Arial"/>
                <a:cs typeface="Arial"/>
              </a:rPr>
              <a:t> </a:t>
            </a:r>
            <a:r>
              <a:rPr lang="en-US" sz="1000" dirty="0">
                <a:solidFill>
                  <a:srgbClr val="333333"/>
                </a:solidFill>
                <a:latin typeface="Arial"/>
                <a:cs typeface="Arial"/>
              </a:rPr>
              <a:t>255</a:t>
            </a:r>
          </a:p>
          <a:p>
            <a:pPr algn="just"/>
            <a:r>
              <a:rPr lang="en-US" sz="1000" dirty="0">
                <a:solidFill>
                  <a:srgbClr val="333333"/>
                </a:solidFill>
                <a:latin typeface="Arial"/>
                <a:cs typeface="Arial"/>
              </a:rPr>
              <a:t>G= 255</a:t>
            </a:r>
          </a:p>
          <a:p>
            <a:pPr algn="just"/>
            <a:r>
              <a:rPr lang="en-US" sz="1000" dirty="0">
                <a:solidFill>
                  <a:srgbClr val="333333"/>
                </a:solidFill>
                <a:latin typeface="Arial"/>
                <a:cs typeface="Arial"/>
              </a:rPr>
              <a:t>B= 255</a:t>
            </a:r>
          </a:p>
        </p:txBody>
      </p:sp>
      <p:sp>
        <p:nvSpPr>
          <p:cNvPr id="16" name="Rectangle 15"/>
          <p:cNvSpPr/>
          <p:nvPr userDrawn="1"/>
        </p:nvSpPr>
        <p:spPr>
          <a:xfrm>
            <a:off x="13054914" y="1316456"/>
            <a:ext cx="644453" cy="553998"/>
          </a:xfrm>
          <a:prstGeom prst="rect">
            <a:avLst/>
          </a:prstGeom>
          <a:noFill/>
        </p:spPr>
        <p:txBody>
          <a:bodyPr wrap="square" numCol="1">
            <a:spAutoFit/>
          </a:bodyPr>
          <a:lstStyle/>
          <a:p>
            <a:pPr algn="just"/>
            <a:r>
              <a:rPr lang="en-US" sz="1000" dirty="0">
                <a:solidFill>
                  <a:srgbClr val="333333"/>
                </a:solidFill>
                <a:latin typeface="Arial"/>
                <a:cs typeface="Arial"/>
              </a:rPr>
              <a:t>R= 0</a:t>
            </a:r>
          </a:p>
          <a:p>
            <a:pPr algn="just"/>
            <a:r>
              <a:rPr lang="en-US" sz="1000" dirty="0">
                <a:solidFill>
                  <a:srgbClr val="333333"/>
                </a:solidFill>
                <a:latin typeface="Arial"/>
                <a:cs typeface="Arial"/>
              </a:rPr>
              <a:t>G= 113</a:t>
            </a:r>
          </a:p>
          <a:p>
            <a:pPr algn="just"/>
            <a:r>
              <a:rPr lang="en-US" sz="1000" dirty="0">
                <a:solidFill>
                  <a:srgbClr val="333333"/>
                </a:solidFill>
                <a:latin typeface="Arial"/>
                <a:cs typeface="Arial"/>
              </a:rPr>
              <a:t>B= 206</a:t>
            </a:r>
          </a:p>
        </p:txBody>
      </p:sp>
      <p:sp>
        <p:nvSpPr>
          <p:cNvPr id="17" name="Rectangle 16"/>
          <p:cNvSpPr/>
          <p:nvPr userDrawn="1"/>
        </p:nvSpPr>
        <p:spPr>
          <a:xfrm>
            <a:off x="13054914" y="3089374"/>
            <a:ext cx="644453" cy="553998"/>
          </a:xfrm>
          <a:prstGeom prst="rect">
            <a:avLst/>
          </a:prstGeom>
        </p:spPr>
        <p:txBody>
          <a:bodyPr wrap="square" numCol="1">
            <a:spAutoFit/>
          </a:bodyPr>
          <a:lstStyle/>
          <a:p>
            <a:pPr algn="just"/>
            <a:r>
              <a:rPr lang="en-US" sz="1000" dirty="0">
                <a:solidFill>
                  <a:srgbClr val="333333"/>
                </a:solidFill>
                <a:latin typeface="Arial"/>
                <a:cs typeface="Arial"/>
              </a:rPr>
              <a:t>R=</a:t>
            </a:r>
            <a:r>
              <a:rPr lang="en-US" sz="1000" baseline="0" dirty="0">
                <a:solidFill>
                  <a:srgbClr val="333333"/>
                </a:solidFill>
                <a:latin typeface="Arial"/>
                <a:cs typeface="Arial"/>
              </a:rPr>
              <a:t> 234</a:t>
            </a:r>
            <a:endParaRPr lang="en-US" sz="1000" dirty="0">
              <a:solidFill>
                <a:srgbClr val="333333"/>
              </a:solidFill>
              <a:latin typeface="Arial"/>
              <a:cs typeface="Arial"/>
            </a:endParaRPr>
          </a:p>
          <a:p>
            <a:pPr algn="just"/>
            <a:r>
              <a:rPr lang="en-US" sz="1000" dirty="0">
                <a:solidFill>
                  <a:srgbClr val="333333"/>
                </a:solidFill>
                <a:latin typeface="Arial"/>
                <a:cs typeface="Arial"/>
              </a:rPr>
              <a:t>G= 118</a:t>
            </a:r>
          </a:p>
          <a:p>
            <a:pPr algn="just"/>
            <a:r>
              <a:rPr lang="en-US" sz="1000" dirty="0">
                <a:solidFill>
                  <a:srgbClr val="333333"/>
                </a:solidFill>
                <a:latin typeface="Arial"/>
                <a:cs typeface="Arial"/>
              </a:rPr>
              <a:t>B= 34</a:t>
            </a:r>
          </a:p>
        </p:txBody>
      </p:sp>
      <p:sp>
        <p:nvSpPr>
          <p:cNvPr id="18" name="Rectangle 17"/>
          <p:cNvSpPr/>
          <p:nvPr userDrawn="1"/>
        </p:nvSpPr>
        <p:spPr>
          <a:xfrm>
            <a:off x="13077179" y="5196725"/>
            <a:ext cx="644453" cy="707886"/>
          </a:xfrm>
          <a:prstGeom prst="rect">
            <a:avLst/>
          </a:prstGeom>
          <a:noFill/>
        </p:spPr>
        <p:txBody>
          <a:bodyPr wrap="square" numCol="1">
            <a:spAutoFit/>
          </a:bodyPr>
          <a:lstStyle/>
          <a:p>
            <a:pPr algn="just"/>
            <a:r>
              <a:rPr lang="en-US" sz="1000" dirty="0">
                <a:solidFill>
                  <a:srgbClr val="333333"/>
                </a:solidFill>
                <a:latin typeface="Arial"/>
                <a:cs typeface="Arial"/>
              </a:rPr>
              <a:t>Gray</a:t>
            </a:r>
          </a:p>
          <a:p>
            <a:pPr algn="just"/>
            <a:r>
              <a:rPr lang="en-US" sz="1000" dirty="0">
                <a:solidFill>
                  <a:srgbClr val="333333"/>
                </a:solidFill>
                <a:latin typeface="Arial"/>
                <a:cs typeface="Arial"/>
              </a:rPr>
              <a:t>R= 85</a:t>
            </a:r>
          </a:p>
          <a:p>
            <a:pPr algn="just"/>
            <a:r>
              <a:rPr lang="en-US" sz="1000" dirty="0">
                <a:solidFill>
                  <a:srgbClr val="333333"/>
                </a:solidFill>
                <a:latin typeface="Arial"/>
                <a:cs typeface="Arial"/>
              </a:rPr>
              <a:t>G= 86</a:t>
            </a:r>
          </a:p>
          <a:p>
            <a:pPr algn="just"/>
            <a:r>
              <a:rPr lang="en-US" sz="1000" dirty="0">
                <a:solidFill>
                  <a:srgbClr val="333333"/>
                </a:solidFill>
                <a:latin typeface="Arial"/>
                <a:cs typeface="Arial"/>
              </a:rPr>
              <a:t>B= 90</a:t>
            </a:r>
          </a:p>
        </p:txBody>
      </p:sp>
      <p:sp>
        <p:nvSpPr>
          <p:cNvPr id="19" name="Rectangle 18"/>
          <p:cNvSpPr/>
          <p:nvPr userDrawn="1"/>
        </p:nvSpPr>
        <p:spPr>
          <a:xfrm>
            <a:off x="12534212" y="696824"/>
            <a:ext cx="520701" cy="520700"/>
          </a:xfrm>
          <a:prstGeom prst="rect">
            <a:avLst/>
          </a:prstGeom>
          <a:solidFill>
            <a:srgbClr val="347762"/>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p:cNvSpPr/>
          <p:nvPr userDrawn="1"/>
        </p:nvSpPr>
        <p:spPr>
          <a:xfrm>
            <a:off x="12517276" y="1316456"/>
            <a:ext cx="520701" cy="520700"/>
          </a:xfrm>
          <a:prstGeom prst="rect">
            <a:avLst/>
          </a:prstGeom>
          <a:solidFill>
            <a:srgbClr val="0071CE"/>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p:cNvSpPr/>
          <p:nvPr userDrawn="1"/>
        </p:nvSpPr>
        <p:spPr>
          <a:xfrm>
            <a:off x="12534212" y="1900112"/>
            <a:ext cx="520701" cy="520700"/>
          </a:xfrm>
          <a:prstGeom prst="rect">
            <a:avLst/>
          </a:prstGeom>
          <a:solidFill>
            <a:srgbClr val="00ACC8"/>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2" name="Rectangle 21"/>
          <p:cNvSpPr/>
          <p:nvPr userDrawn="1"/>
        </p:nvSpPr>
        <p:spPr>
          <a:xfrm>
            <a:off x="13035216" y="3700337"/>
            <a:ext cx="644453" cy="553998"/>
          </a:xfrm>
          <a:prstGeom prst="rect">
            <a:avLst/>
          </a:prstGeom>
        </p:spPr>
        <p:txBody>
          <a:bodyPr wrap="square" numCol="1">
            <a:spAutoFit/>
          </a:bodyPr>
          <a:lstStyle/>
          <a:p>
            <a:pPr algn="just"/>
            <a:r>
              <a:rPr lang="en-US" sz="1000" dirty="0">
                <a:solidFill>
                  <a:srgbClr val="333333"/>
                </a:solidFill>
                <a:latin typeface="Arial"/>
                <a:cs typeface="Arial"/>
              </a:rPr>
              <a:t>R=</a:t>
            </a:r>
            <a:r>
              <a:rPr lang="en-US" sz="1000" baseline="0" dirty="0">
                <a:solidFill>
                  <a:srgbClr val="333333"/>
                </a:solidFill>
                <a:latin typeface="Arial"/>
                <a:cs typeface="Arial"/>
              </a:rPr>
              <a:t> 98</a:t>
            </a:r>
            <a:endParaRPr lang="en-US" sz="1000" dirty="0">
              <a:solidFill>
                <a:srgbClr val="333333"/>
              </a:solidFill>
              <a:latin typeface="Arial"/>
              <a:cs typeface="Arial"/>
            </a:endParaRPr>
          </a:p>
          <a:p>
            <a:pPr algn="just"/>
            <a:r>
              <a:rPr lang="en-US" sz="1000" dirty="0">
                <a:solidFill>
                  <a:srgbClr val="333333"/>
                </a:solidFill>
                <a:latin typeface="Arial"/>
                <a:cs typeface="Arial"/>
              </a:rPr>
              <a:t>G= 38</a:t>
            </a:r>
          </a:p>
          <a:p>
            <a:pPr algn="just"/>
            <a:r>
              <a:rPr lang="en-US" sz="1000" dirty="0">
                <a:solidFill>
                  <a:srgbClr val="333333"/>
                </a:solidFill>
                <a:latin typeface="Arial"/>
                <a:cs typeface="Arial"/>
              </a:rPr>
              <a:t>B= 158</a:t>
            </a:r>
          </a:p>
        </p:txBody>
      </p:sp>
      <p:sp>
        <p:nvSpPr>
          <p:cNvPr id="23" name="Rectangle 22"/>
          <p:cNvSpPr/>
          <p:nvPr userDrawn="1"/>
        </p:nvSpPr>
        <p:spPr>
          <a:xfrm>
            <a:off x="12517276" y="2494604"/>
            <a:ext cx="520701" cy="520700"/>
          </a:xfrm>
          <a:prstGeom prst="rect">
            <a:avLst/>
          </a:prstGeom>
          <a:solidFill>
            <a:srgbClr val="FFDB00"/>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4" name="Rectangle 23"/>
          <p:cNvSpPr/>
          <p:nvPr userDrawn="1"/>
        </p:nvSpPr>
        <p:spPr>
          <a:xfrm>
            <a:off x="12514515" y="3106021"/>
            <a:ext cx="520701" cy="520700"/>
          </a:xfrm>
          <a:prstGeom prst="rect">
            <a:avLst/>
          </a:prstGeom>
          <a:solidFill>
            <a:srgbClr val="EA76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5" name="Rectangle 24"/>
          <p:cNvSpPr/>
          <p:nvPr userDrawn="1"/>
        </p:nvSpPr>
        <p:spPr>
          <a:xfrm>
            <a:off x="12514515" y="3716985"/>
            <a:ext cx="520701" cy="520700"/>
          </a:xfrm>
          <a:prstGeom prst="rect">
            <a:avLst/>
          </a:prstGeom>
          <a:solidFill>
            <a:srgbClr val="62269E"/>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6" name="Rectangle 25"/>
          <p:cNvSpPr/>
          <p:nvPr userDrawn="1"/>
        </p:nvSpPr>
        <p:spPr>
          <a:xfrm>
            <a:off x="12517276" y="4610346"/>
            <a:ext cx="520701" cy="520700"/>
          </a:xfrm>
          <a:prstGeom prst="rect">
            <a:avLst/>
          </a:prstGeom>
          <a:solidFill>
            <a:srgbClr val="000000"/>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7" name="Rectangle 26"/>
          <p:cNvSpPr/>
          <p:nvPr userDrawn="1"/>
        </p:nvSpPr>
        <p:spPr>
          <a:xfrm>
            <a:off x="12517276" y="5224638"/>
            <a:ext cx="520701" cy="520700"/>
          </a:xfrm>
          <a:prstGeom prst="rect">
            <a:avLst/>
          </a:prstGeom>
          <a:solidFill>
            <a:srgbClr val="55565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8" name="Rectangle 27"/>
          <p:cNvSpPr/>
          <p:nvPr userDrawn="1"/>
        </p:nvSpPr>
        <p:spPr>
          <a:xfrm>
            <a:off x="12514515" y="6202509"/>
            <a:ext cx="520701" cy="5207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9" name="Rectangle 28"/>
          <p:cNvSpPr/>
          <p:nvPr userDrawn="1"/>
        </p:nvSpPr>
        <p:spPr>
          <a:xfrm>
            <a:off x="12517276" y="696824"/>
            <a:ext cx="520701" cy="520700"/>
          </a:xfrm>
          <a:prstGeom prst="rect">
            <a:avLst/>
          </a:prstGeom>
          <a:solidFill>
            <a:srgbClr val="347762"/>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0" name="Rectangle 29"/>
          <p:cNvSpPr/>
          <p:nvPr userDrawn="1"/>
        </p:nvSpPr>
        <p:spPr>
          <a:xfrm>
            <a:off x="12517276" y="1300855"/>
            <a:ext cx="520701" cy="520700"/>
          </a:xfrm>
          <a:prstGeom prst="rect">
            <a:avLst/>
          </a:prstGeom>
          <a:solidFill>
            <a:srgbClr val="0071CE"/>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1" name="Rectangle 30"/>
          <p:cNvSpPr/>
          <p:nvPr userDrawn="1"/>
        </p:nvSpPr>
        <p:spPr>
          <a:xfrm>
            <a:off x="12517276" y="1904888"/>
            <a:ext cx="520701" cy="520700"/>
          </a:xfrm>
          <a:prstGeom prst="rect">
            <a:avLst/>
          </a:prstGeom>
          <a:solidFill>
            <a:srgbClr val="00ACC8"/>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2" name="Rectangle 31"/>
          <p:cNvSpPr/>
          <p:nvPr userDrawn="1"/>
        </p:nvSpPr>
        <p:spPr>
          <a:xfrm>
            <a:off x="12517276" y="2508919"/>
            <a:ext cx="520701" cy="520700"/>
          </a:xfrm>
          <a:prstGeom prst="rect">
            <a:avLst/>
          </a:prstGeom>
          <a:solidFill>
            <a:srgbClr val="FFDB00"/>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3" name="Rectangle 32"/>
          <p:cNvSpPr/>
          <p:nvPr userDrawn="1"/>
        </p:nvSpPr>
        <p:spPr>
          <a:xfrm>
            <a:off x="12517276" y="3112951"/>
            <a:ext cx="520701" cy="520700"/>
          </a:xfrm>
          <a:prstGeom prst="rect">
            <a:avLst/>
          </a:prstGeom>
          <a:solidFill>
            <a:srgbClr val="EA76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34" name="Rectangle 33"/>
          <p:cNvSpPr/>
          <p:nvPr userDrawn="1"/>
        </p:nvSpPr>
        <p:spPr>
          <a:xfrm>
            <a:off x="12517276" y="3716985"/>
            <a:ext cx="520701" cy="520700"/>
          </a:xfrm>
          <a:prstGeom prst="rect">
            <a:avLst/>
          </a:prstGeom>
          <a:solidFill>
            <a:srgbClr val="62269E"/>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5" name="Rectangle 34"/>
          <p:cNvSpPr/>
          <p:nvPr userDrawn="1"/>
        </p:nvSpPr>
        <p:spPr>
          <a:xfrm>
            <a:off x="12520040" y="4610346"/>
            <a:ext cx="520701" cy="520700"/>
          </a:xfrm>
          <a:prstGeom prst="rect">
            <a:avLst/>
          </a:prstGeom>
          <a:solidFill>
            <a:srgbClr val="000000"/>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6" name="Rectangle 35"/>
          <p:cNvSpPr/>
          <p:nvPr userDrawn="1"/>
        </p:nvSpPr>
        <p:spPr>
          <a:xfrm>
            <a:off x="12520040" y="5224638"/>
            <a:ext cx="520701" cy="520700"/>
          </a:xfrm>
          <a:prstGeom prst="rect">
            <a:avLst/>
          </a:prstGeom>
          <a:solidFill>
            <a:srgbClr val="55565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37" name="Rectangle 36"/>
          <p:cNvSpPr/>
          <p:nvPr userDrawn="1"/>
        </p:nvSpPr>
        <p:spPr>
          <a:xfrm>
            <a:off x="12439941" y="4357719"/>
            <a:ext cx="1840524" cy="246221"/>
          </a:xfrm>
          <a:prstGeom prst="rect">
            <a:avLst/>
          </a:prstGeom>
        </p:spPr>
        <p:txBody>
          <a:bodyPr wrap="square" numCol="1">
            <a:spAutoFit/>
          </a:bodyPr>
          <a:lstStyle/>
          <a:p>
            <a:pPr algn="just"/>
            <a:r>
              <a:rPr lang="en-US" sz="1000" b="1" dirty="0">
                <a:solidFill>
                  <a:srgbClr val="333333"/>
                </a:solidFill>
                <a:latin typeface="Arial"/>
                <a:cs typeface="Arial"/>
              </a:rPr>
              <a:t>Text</a:t>
            </a:r>
          </a:p>
        </p:txBody>
      </p:sp>
      <p:sp>
        <p:nvSpPr>
          <p:cNvPr id="38" name="Rectangle 37"/>
          <p:cNvSpPr/>
          <p:nvPr userDrawn="1"/>
        </p:nvSpPr>
        <p:spPr>
          <a:xfrm>
            <a:off x="12479143" y="5924665"/>
            <a:ext cx="1840524" cy="246221"/>
          </a:xfrm>
          <a:prstGeom prst="rect">
            <a:avLst/>
          </a:prstGeom>
        </p:spPr>
        <p:txBody>
          <a:bodyPr wrap="square" numCol="1">
            <a:spAutoFit/>
          </a:bodyPr>
          <a:lstStyle/>
          <a:p>
            <a:pPr algn="just"/>
            <a:r>
              <a:rPr lang="en-US" sz="1000" b="1" dirty="0">
                <a:solidFill>
                  <a:srgbClr val="333333"/>
                </a:solidFill>
                <a:latin typeface="Arial"/>
                <a:cs typeface="Arial"/>
              </a:rPr>
              <a:t>Bar</a:t>
            </a:r>
          </a:p>
        </p:txBody>
      </p:sp>
    </p:spTree>
    <p:extLst>
      <p:ext uri="{BB962C8B-B14F-4D97-AF65-F5344CB8AC3E}">
        <p14:creationId xmlns:p14="http://schemas.microsoft.com/office/powerpoint/2010/main" val="1884766180"/>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563402" y="2667000"/>
            <a:ext cx="6150543" cy="2164881"/>
          </a:xfrm>
        </p:spPr>
        <p:txBody>
          <a:bodyPr/>
          <a:lstStyle/>
          <a:p>
            <a:pPr algn="ctr"/>
            <a:r>
              <a:rPr lang="en-US" sz="2800" dirty="0"/>
              <a:t>Wisconsin Paperboard Mill </a:t>
            </a:r>
          </a:p>
          <a:p>
            <a:pPr algn="ctr"/>
            <a:r>
              <a:rPr lang="en-US" sz="2800" dirty="0" smtClean="0"/>
              <a:t>Safety Best Practice</a:t>
            </a:r>
            <a:endParaRPr lang="en-US" sz="2800" dirty="0"/>
          </a:p>
          <a:p>
            <a:pPr algn="ctr"/>
            <a:r>
              <a:rPr lang="en-US" sz="2800" i="1" dirty="0"/>
              <a:t>Burn Protection Improvement</a:t>
            </a: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9844" y="3749440"/>
            <a:ext cx="4323558" cy="2751623"/>
          </a:xfrm>
          <a:prstGeom prst="rect">
            <a:avLst/>
          </a:prstGeom>
        </p:spPr>
      </p:pic>
    </p:spTree>
    <p:extLst>
      <p:ext uri="{BB962C8B-B14F-4D97-AF65-F5344CB8AC3E}">
        <p14:creationId xmlns:p14="http://schemas.microsoft.com/office/powerpoint/2010/main" val="2703616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784247" y="838200"/>
            <a:ext cx="1563727" cy="781864"/>
          </a:xfrm>
          <a:custGeom>
            <a:avLst/>
            <a:gdLst/>
            <a:ahLst/>
            <a:cxnLst/>
            <a:rect l="l" t="t" r="r" b="b"/>
            <a:pathLst>
              <a:path w="1828800" h="914400">
                <a:moveTo>
                  <a:pt x="0" y="0"/>
                </a:moveTo>
                <a:lnTo>
                  <a:pt x="1664207" y="0"/>
                </a:lnTo>
                <a:lnTo>
                  <a:pt x="1828799" y="457199"/>
                </a:lnTo>
                <a:lnTo>
                  <a:pt x="1664207" y="914399"/>
                </a:lnTo>
                <a:lnTo>
                  <a:pt x="0" y="914399"/>
                </a:lnTo>
                <a:lnTo>
                  <a:pt x="0" y="0"/>
                </a:lnTo>
                <a:close/>
              </a:path>
            </a:pathLst>
          </a:custGeom>
          <a:solidFill>
            <a:srgbClr val="347762"/>
          </a:solidFill>
          <a:ln w="38100">
            <a:solidFill>
              <a:schemeClr val="tx1"/>
            </a:solidFill>
          </a:ln>
        </p:spPr>
        <p:txBody>
          <a:bodyPr wrap="square" lIns="0" tIns="0" rIns="0" bIns="0" rtlCol="0"/>
          <a:lstStyle/>
          <a:p>
            <a:pPr defTabSz="457200"/>
            <a:endParaRPr sz="1539" dirty="0">
              <a:solidFill>
                <a:prstClr val="black"/>
              </a:solidFill>
            </a:endParaRPr>
          </a:p>
        </p:txBody>
      </p:sp>
      <p:sp>
        <p:nvSpPr>
          <p:cNvPr id="4" name="object 4"/>
          <p:cNvSpPr txBox="1"/>
          <p:nvPr/>
        </p:nvSpPr>
        <p:spPr>
          <a:xfrm>
            <a:off x="1883485" y="1040683"/>
            <a:ext cx="1266027" cy="376898"/>
          </a:xfrm>
          <a:prstGeom prst="rect">
            <a:avLst/>
          </a:prstGeom>
        </p:spPr>
        <p:txBody>
          <a:bodyPr vert="horz" wrap="square" lIns="0" tIns="0" rIns="0" bIns="0" rtlCol="0">
            <a:spAutoFit/>
          </a:bodyPr>
          <a:lstStyle/>
          <a:p>
            <a:pPr marL="10859" defTabSz="457200"/>
            <a:r>
              <a:rPr sz="2449" b="1" spc="-4" dirty="0">
                <a:solidFill>
                  <a:schemeClr val="bg1"/>
                </a:solidFill>
                <a:latin typeface="Arial"/>
                <a:cs typeface="Arial"/>
              </a:rPr>
              <a:t>P</a:t>
            </a:r>
            <a:r>
              <a:rPr sz="2449" b="1" spc="-9" dirty="0">
                <a:solidFill>
                  <a:schemeClr val="bg1"/>
                </a:solidFill>
                <a:latin typeface="Arial"/>
                <a:cs typeface="Arial"/>
              </a:rPr>
              <a:t>u</a:t>
            </a:r>
            <a:r>
              <a:rPr sz="2449" b="1" spc="-4" dirty="0">
                <a:solidFill>
                  <a:schemeClr val="bg1"/>
                </a:solidFill>
                <a:latin typeface="Arial"/>
                <a:cs typeface="Arial"/>
              </a:rPr>
              <a:t>r</a:t>
            </a:r>
            <a:r>
              <a:rPr sz="2449" b="1" spc="-9" dirty="0">
                <a:solidFill>
                  <a:schemeClr val="bg1"/>
                </a:solidFill>
                <a:latin typeface="Arial"/>
                <a:cs typeface="Arial"/>
              </a:rPr>
              <a:t>po</a:t>
            </a:r>
            <a:r>
              <a:rPr sz="2449" b="1" spc="-4" dirty="0">
                <a:solidFill>
                  <a:schemeClr val="bg1"/>
                </a:solidFill>
                <a:latin typeface="Arial"/>
                <a:cs typeface="Arial"/>
              </a:rPr>
              <a:t>se</a:t>
            </a:r>
            <a:endParaRPr sz="2449" dirty="0">
              <a:solidFill>
                <a:schemeClr val="bg1"/>
              </a:solidFill>
              <a:latin typeface="Arial"/>
              <a:cs typeface="Arial"/>
            </a:endParaRPr>
          </a:p>
        </p:txBody>
      </p:sp>
      <p:sp>
        <p:nvSpPr>
          <p:cNvPr id="5" name="object 5"/>
          <p:cNvSpPr/>
          <p:nvPr/>
        </p:nvSpPr>
        <p:spPr>
          <a:xfrm>
            <a:off x="1784247" y="2286000"/>
            <a:ext cx="1563727" cy="781864"/>
          </a:xfrm>
          <a:custGeom>
            <a:avLst/>
            <a:gdLst/>
            <a:ahLst/>
            <a:cxnLst/>
            <a:rect l="l" t="t" r="r" b="b"/>
            <a:pathLst>
              <a:path w="1828800" h="914400">
                <a:moveTo>
                  <a:pt x="0" y="0"/>
                </a:moveTo>
                <a:lnTo>
                  <a:pt x="1662683" y="0"/>
                </a:lnTo>
                <a:lnTo>
                  <a:pt x="1828799" y="457199"/>
                </a:lnTo>
                <a:lnTo>
                  <a:pt x="1662683" y="914399"/>
                </a:lnTo>
                <a:lnTo>
                  <a:pt x="0" y="914399"/>
                </a:lnTo>
                <a:lnTo>
                  <a:pt x="0" y="0"/>
                </a:lnTo>
                <a:close/>
              </a:path>
            </a:pathLst>
          </a:custGeom>
          <a:solidFill>
            <a:srgbClr val="347762"/>
          </a:solidFill>
          <a:ln w="38100">
            <a:solidFill>
              <a:schemeClr val="tx1"/>
            </a:solidFill>
          </a:ln>
        </p:spPr>
        <p:txBody>
          <a:bodyPr wrap="square" lIns="0" tIns="0" rIns="0" bIns="0" rtlCol="0"/>
          <a:lstStyle/>
          <a:p>
            <a:pPr defTabSz="457200"/>
            <a:endParaRPr sz="1539" dirty="0">
              <a:solidFill>
                <a:prstClr val="black"/>
              </a:solidFill>
            </a:endParaRPr>
          </a:p>
        </p:txBody>
      </p:sp>
      <p:sp>
        <p:nvSpPr>
          <p:cNvPr id="6" name="object 6"/>
          <p:cNvSpPr txBox="1"/>
          <p:nvPr/>
        </p:nvSpPr>
        <p:spPr>
          <a:xfrm>
            <a:off x="1865219" y="2474716"/>
            <a:ext cx="1234307" cy="376898"/>
          </a:xfrm>
          <a:prstGeom prst="rect">
            <a:avLst/>
          </a:prstGeom>
        </p:spPr>
        <p:txBody>
          <a:bodyPr vert="horz" wrap="square" lIns="0" tIns="0" rIns="0" bIns="0" rtlCol="0">
            <a:spAutoFit/>
          </a:bodyPr>
          <a:lstStyle/>
          <a:p>
            <a:pPr marL="10859" defTabSz="457200"/>
            <a:r>
              <a:rPr sz="2449" b="1" spc="-4" dirty="0">
                <a:solidFill>
                  <a:schemeClr val="bg1"/>
                </a:solidFill>
                <a:latin typeface="Arial"/>
                <a:cs typeface="Arial"/>
              </a:rPr>
              <a:t>Pr</a:t>
            </a:r>
            <a:r>
              <a:rPr sz="2449" b="1" spc="-9" dirty="0">
                <a:solidFill>
                  <a:schemeClr val="bg1"/>
                </a:solidFill>
                <a:latin typeface="Arial"/>
                <a:cs typeface="Arial"/>
              </a:rPr>
              <a:t>o</a:t>
            </a:r>
            <a:r>
              <a:rPr sz="2449" b="1" spc="-4" dirty="0">
                <a:solidFill>
                  <a:schemeClr val="bg1"/>
                </a:solidFill>
                <a:latin typeface="Arial"/>
                <a:cs typeface="Arial"/>
              </a:rPr>
              <a:t>cess</a:t>
            </a:r>
            <a:endParaRPr sz="2449" dirty="0">
              <a:solidFill>
                <a:schemeClr val="bg1"/>
              </a:solidFill>
              <a:latin typeface="Arial"/>
              <a:cs typeface="Arial"/>
            </a:endParaRPr>
          </a:p>
        </p:txBody>
      </p:sp>
      <p:sp>
        <p:nvSpPr>
          <p:cNvPr id="7" name="object 7"/>
          <p:cNvSpPr/>
          <p:nvPr/>
        </p:nvSpPr>
        <p:spPr>
          <a:xfrm>
            <a:off x="1784247" y="4891611"/>
            <a:ext cx="1563727" cy="781864"/>
          </a:xfrm>
          <a:custGeom>
            <a:avLst/>
            <a:gdLst/>
            <a:ahLst/>
            <a:cxnLst/>
            <a:rect l="l" t="t" r="r" b="b"/>
            <a:pathLst>
              <a:path w="1828800" h="914400">
                <a:moveTo>
                  <a:pt x="0" y="0"/>
                </a:moveTo>
                <a:lnTo>
                  <a:pt x="1664207" y="0"/>
                </a:lnTo>
                <a:lnTo>
                  <a:pt x="1828799" y="457199"/>
                </a:lnTo>
                <a:lnTo>
                  <a:pt x="1664207" y="914399"/>
                </a:lnTo>
                <a:lnTo>
                  <a:pt x="0" y="914399"/>
                </a:lnTo>
                <a:lnTo>
                  <a:pt x="0" y="0"/>
                </a:lnTo>
                <a:close/>
              </a:path>
            </a:pathLst>
          </a:custGeom>
          <a:solidFill>
            <a:srgbClr val="347762"/>
          </a:solidFill>
          <a:ln w="38100">
            <a:solidFill>
              <a:schemeClr val="tx1"/>
            </a:solidFill>
          </a:ln>
        </p:spPr>
        <p:txBody>
          <a:bodyPr wrap="square" lIns="0" tIns="0" rIns="0" bIns="0" rtlCol="0"/>
          <a:lstStyle/>
          <a:p>
            <a:pPr defTabSz="457200"/>
            <a:endParaRPr sz="1539" dirty="0">
              <a:solidFill>
                <a:prstClr val="black"/>
              </a:solidFill>
            </a:endParaRPr>
          </a:p>
        </p:txBody>
      </p:sp>
      <p:sp>
        <p:nvSpPr>
          <p:cNvPr id="8" name="object 8"/>
          <p:cNvSpPr txBox="1"/>
          <p:nvPr/>
        </p:nvSpPr>
        <p:spPr>
          <a:xfrm>
            <a:off x="1865219" y="5091074"/>
            <a:ext cx="1197777" cy="376898"/>
          </a:xfrm>
          <a:prstGeom prst="rect">
            <a:avLst/>
          </a:prstGeom>
        </p:spPr>
        <p:txBody>
          <a:bodyPr vert="horz" wrap="square" lIns="0" tIns="0" rIns="0" bIns="0" rtlCol="0">
            <a:spAutoFit/>
          </a:bodyPr>
          <a:lstStyle/>
          <a:p>
            <a:pPr marL="10859" defTabSz="457200"/>
            <a:r>
              <a:rPr sz="2449" b="1" spc="-4" dirty="0">
                <a:solidFill>
                  <a:schemeClr val="bg1"/>
                </a:solidFill>
                <a:latin typeface="Arial"/>
                <a:cs typeface="Arial"/>
              </a:rPr>
              <a:t>Pr</a:t>
            </a:r>
            <a:r>
              <a:rPr sz="2449" b="1" spc="-9" dirty="0">
                <a:solidFill>
                  <a:schemeClr val="bg1"/>
                </a:solidFill>
                <a:latin typeface="Arial"/>
                <a:cs typeface="Arial"/>
              </a:rPr>
              <a:t>odu</a:t>
            </a:r>
            <a:r>
              <a:rPr sz="2449" b="1" spc="-4" dirty="0">
                <a:solidFill>
                  <a:schemeClr val="bg1"/>
                </a:solidFill>
                <a:latin typeface="Arial"/>
                <a:cs typeface="Arial"/>
              </a:rPr>
              <a:t>ct</a:t>
            </a:r>
            <a:endParaRPr sz="2449" dirty="0">
              <a:solidFill>
                <a:schemeClr val="bg1"/>
              </a:solidFill>
              <a:latin typeface="Arial"/>
              <a:cs typeface="Arial"/>
            </a:endParaRPr>
          </a:p>
        </p:txBody>
      </p:sp>
      <p:sp>
        <p:nvSpPr>
          <p:cNvPr id="9" name="object 9"/>
          <p:cNvSpPr txBox="1"/>
          <p:nvPr/>
        </p:nvSpPr>
        <p:spPr>
          <a:xfrm>
            <a:off x="3568294" y="914401"/>
            <a:ext cx="6990463" cy="738664"/>
          </a:xfrm>
          <a:prstGeom prst="rect">
            <a:avLst/>
          </a:prstGeom>
        </p:spPr>
        <p:txBody>
          <a:bodyPr vert="horz" wrap="square" lIns="0" tIns="0" rIns="0" bIns="0" rtlCol="0">
            <a:spAutoFit/>
          </a:bodyPr>
          <a:lstStyle/>
          <a:p>
            <a:pPr marL="135733" indent="-124873" defTabSz="457200">
              <a:buSzPct val="118750"/>
              <a:buFontTx/>
              <a:buChar char="•"/>
              <a:tabLst>
                <a:tab pos="136275" algn="l"/>
              </a:tabLst>
            </a:pPr>
            <a:r>
              <a:rPr lang="en-US" sz="1600" spc="-4" dirty="0">
                <a:solidFill>
                  <a:prstClr val="black"/>
                </a:solidFill>
                <a:latin typeface="Arial"/>
                <a:cs typeface="Arial"/>
              </a:rPr>
              <a:t>While the facility had previously implemented measures to drastically reduce burn risk in the dryer pits, there remained an elevated risk when PPE became wet with perspiration</a:t>
            </a:r>
          </a:p>
        </p:txBody>
      </p:sp>
      <p:sp>
        <p:nvSpPr>
          <p:cNvPr id="10" name="object 10"/>
          <p:cNvSpPr txBox="1"/>
          <p:nvPr/>
        </p:nvSpPr>
        <p:spPr>
          <a:xfrm>
            <a:off x="3568294" y="2112077"/>
            <a:ext cx="6990463" cy="2462213"/>
          </a:xfrm>
          <a:prstGeom prst="rect">
            <a:avLst/>
          </a:prstGeom>
        </p:spPr>
        <p:txBody>
          <a:bodyPr vert="horz" wrap="square" lIns="0" tIns="0" rIns="0" bIns="0" rtlCol="0">
            <a:spAutoFit/>
          </a:bodyPr>
          <a:lstStyle/>
          <a:p>
            <a:pPr marL="135733" indent="-124873" defTabSz="457200">
              <a:buSzPct val="118750"/>
              <a:buFontTx/>
              <a:buChar char="•"/>
              <a:tabLst>
                <a:tab pos="136275" algn="l"/>
              </a:tabLst>
            </a:pPr>
            <a:r>
              <a:rPr lang="en-US" sz="1600" spc="-4" dirty="0">
                <a:solidFill>
                  <a:prstClr val="black"/>
                </a:solidFill>
                <a:latin typeface="Arial"/>
                <a:cs typeface="Arial"/>
              </a:rPr>
              <a:t>Collected different products advertised as burn protection and recommended  by various vendors.</a:t>
            </a:r>
          </a:p>
          <a:p>
            <a:pPr marL="135733" indent="-124873" defTabSz="457200">
              <a:buSzPct val="118750"/>
              <a:buFontTx/>
              <a:buChar char="•"/>
              <a:tabLst>
                <a:tab pos="136275" algn="l"/>
              </a:tabLst>
            </a:pPr>
            <a:r>
              <a:rPr lang="en-US" sz="1600" spc="-4" dirty="0">
                <a:solidFill>
                  <a:prstClr val="black"/>
                </a:solidFill>
                <a:latin typeface="Arial"/>
                <a:cs typeface="Arial"/>
              </a:rPr>
              <a:t>Tested each product under simulated dry and wet conditions while at similar temperatures of the dryer cans.</a:t>
            </a:r>
          </a:p>
          <a:p>
            <a:pPr marL="135733" indent="-124873" defTabSz="457200">
              <a:buSzPct val="118750"/>
              <a:buFontTx/>
              <a:buChar char="•"/>
              <a:tabLst>
                <a:tab pos="136275" algn="l"/>
              </a:tabLst>
            </a:pPr>
            <a:r>
              <a:rPr lang="en-US" sz="1600" spc="-4" dirty="0">
                <a:solidFill>
                  <a:prstClr val="black"/>
                </a:solidFill>
                <a:latin typeface="Arial"/>
                <a:cs typeface="Arial"/>
              </a:rPr>
              <a:t>Analyzed data and test results to determine best product under simulated conditions.</a:t>
            </a:r>
          </a:p>
          <a:p>
            <a:pPr marL="135733" indent="-124873" defTabSz="457200">
              <a:buSzPct val="118750"/>
              <a:buFontTx/>
              <a:buChar char="•"/>
              <a:tabLst>
                <a:tab pos="136275" algn="l"/>
              </a:tabLst>
            </a:pPr>
            <a:r>
              <a:rPr lang="en-US" sz="1600" spc="-4" dirty="0">
                <a:solidFill>
                  <a:prstClr val="black"/>
                </a:solidFill>
                <a:latin typeface="Arial"/>
                <a:cs typeface="Arial"/>
              </a:rPr>
              <a:t>Collaborated with </a:t>
            </a:r>
            <a:r>
              <a:rPr lang="en-US" sz="1600" spc="-4" dirty="0" err="1">
                <a:solidFill>
                  <a:prstClr val="black"/>
                </a:solidFill>
                <a:latin typeface="Arial"/>
                <a:cs typeface="Arial"/>
              </a:rPr>
              <a:t>HexArmor</a:t>
            </a:r>
            <a:r>
              <a:rPr lang="en-US" sz="1600" baseline="30000" dirty="0"/>
              <a:t>®</a:t>
            </a:r>
            <a:r>
              <a:rPr lang="en-US" sz="1600" spc="-4" dirty="0">
                <a:solidFill>
                  <a:prstClr val="black"/>
                </a:solidFill>
                <a:latin typeface="Arial"/>
                <a:cs typeface="Arial"/>
              </a:rPr>
              <a:t> </a:t>
            </a:r>
            <a:r>
              <a:rPr lang="en-US" sz="1600" spc="-4" dirty="0" smtClean="0">
                <a:solidFill>
                  <a:prstClr val="black"/>
                </a:solidFill>
                <a:latin typeface="Arial"/>
                <a:cs typeface="Arial"/>
              </a:rPr>
              <a:t>to </a:t>
            </a:r>
            <a:r>
              <a:rPr lang="en-US" sz="1600" spc="-4" dirty="0">
                <a:solidFill>
                  <a:prstClr val="black"/>
                </a:solidFill>
                <a:latin typeface="Arial"/>
                <a:cs typeface="Arial"/>
              </a:rPr>
              <a:t>develop </a:t>
            </a:r>
            <a:r>
              <a:rPr lang="en-US" sz="1600" spc="-4" dirty="0" smtClean="0">
                <a:solidFill>
                  <a:prstClr val="black"/>
                </a:solidFill>
                <a:latin typeface="Arial"/>
                <a:cs typeface="Arial"/>
              </a:rPr>
              <a:t>product.</a:t>
            </a:r>
            <a:endParaRPr lang="en-US" sz="1600" spc="-4" dirty="0">
              <a:solidFill>
                <a:prstClr val="black"/>
              </a:solidFill>
              <a:latin typeface="Arial"/>
              <a:cs typeface="Arial"/>
            </a:endParaRPr>
          </a:p>
          <a:p>
            <a:pPr marL="135733" indent="-124873" defTabSz="457200">
              <a:buSzPct val="118750"/>
              <a:buFontTx/>
              <a:buChar char="•"/>
              <a:tabLst>
                <a:tab pos="136275" algn="l"/>
              </a:tabLst>
            </a:pPr>
            <a:r>
              <a:rPr lang="en-US" sz="1600" spc="-4" dirty="0">
                <a:solidFill>
                  <a:prstClr val="black"/>
                </a:solidFill>
                <a:latin typeface="Arial"/>
                <a:cs typeface="Arial"/>
              </a:rPr>
              <a:t>Completed trial in the facility and requested feedback from </a:t>
            </a:r>
            <a:r>
              <a:rPr lang="en-US" sz="1600" spc="-4" dirty="0" smtClean="0">
                <a:solidFill>
                  <a:prstClr val="black"/>
                </a:solidFill>
                <a:latin typeface="Arial"/>
                <a:cs typeface="Arial"/>
              </a:rPr>
              <a:t>colleagues, </a:t>
            </a:r>
            <a:r>
              <a:rPr lang="en-US" sz="1600" spc="-4" dirty="0">
                <a:solidFill>
                  <a:prstClr val="black"/>
                </a:solidFill>
                <a:latin typeface="Arial"/>
                <a:cs typeface="Arial"/>
              </a:rPr>
              <a:t>which supported mass production.</a:t>
            </a:r>
          </a:p>
          <a:p>
            <a:pPr marL="135733" indent="-124873" defTabSz="457200">
              <a:buSzPct val="118750"/>
              <a:buFontTx/>
              <a:buChar char="•"/>
              <a:tabLst>
                <a:tab pos="136275" algn="l"/>
              </a:tabLst>
            </a:pPr>
            <a:r>
              <a:rPr lang="en-US" sz="1600" spc="-4" dirty="0">
                <a:solidFill>
                  <a:prstClr val="black"/>
                </a:solidFill>
                <a:latin typeface="Arial"/>
                <a:cs typeface="Arial"/>
              </a:rPr>
              <a:t>Purchased &amp; </a:t>
            </a:r>
            <a:r>
              <a:rPr lang="en-US" sz="1600" spc="-4" dirty="0" smtClean="0">
                <a:solidFill>
                  <a:prstClr val="black"/>
                </a:solidFill>
                <a:latin typeface="Arial"/>
                <a:cs typeface="Arial"/>
              </a:rPr>
              <a:t>implemented </a:t>
            </a:r>
            <a:r>
              <a:rPr lang="en-US" sz="1600" spc="-4" dirty="0">
                <a:solidFill>
                  <a:prstClr val="black"/>
                </a:solidFill>
                <a:latin typeface="Arial"/>
                <a:cs typeface="Arial"/>
              </a:rPr>
              <a:t>improved PPE.</a:t>
            </a:r>
          </a:p>
        </p:txBody>
      </p:sp>
      <p:sp>
        <p:nvSpPr>
          <p:cNvPr id="11" name="object 11"/>
          <p:cNvSpPr txBox="1"/>
          <p:nvPr/>
        </p:nvSpPr>
        <p:spPr>
          <a:xfrm>
            <a:off x="3559744" y="5033302"/>
            <a:ext cx="6999013" cy="738664"/>
          </a:xfrm>
          <a:prstGeom prst="rect">
            <a:avLst/>
          </a:prstGeom>
        </p:spPr>
        <p:txBody>
          <a:bodyPr vert="horz" wrap="square" lIns="0" tIns="0" rIns="0" bIns="0" rtlCol="0">
            <a:spAutoFit/>
          </a:bodyPr>
          <a:lstStyle/>
          <a:p>
            <a:pPr marL="135733" indent="-124873" defTabSz="457200">
              <a:spcBef>
                <a:spcPts val="9"/>
              </a:spcBef>
              <a:buSzPct val="118750"/>
              <a:buFontTx/>
              <a:buChar char="•"/>
              <a:tabLst>
                <a:tab pos="136275" algn="l"/>
              </a:tabLst>
            </a:pPr>
            <a:r>
              <a:rPr lang="en-US" sz="1600" spc="-4" dirty="0">
                <a:solidFill>
                  <a:prstClr val="black"/>
                </a:solidFill>
                <a:latin typeface="Arial"/>
                <a:cs typeface="Arial"/>
              </a:rPr>
              <a:t>Can be laundered without compromising protective properties.</a:t>
            </a:r>
          </a:p>
          <a:p>
            <a:pPr marL="135733" indent="-124873" defTabSz="457200">
              <a:spcBef>
                <a:spcPts val="9"/>
              </a:spcBef>
              <a:buSzPct val="118750"/>
              <a:buFontTx/>
              <a:buChar char="•"/>
              <a:tabLst>
                <a:tab pos="136275" algn="l"/>
              </a:tabLst>
            </a:pPr>
            <a:r>
              <a:rPr lang="en-US" sz="1600" spc="-4" dirty="0">
                <a:solidFill>
                  <a:prstClr val="black"/>
                </a:solidFill>
                <a:cs typeface="Arial"/>
              </a:rPr>
              <a:t>Grainger</a:t>
            </a:r>
            <a:r>
              <a:rPr lang="en-US" sz="1600" baseline="30000" dirty="0" smtClean="0"/>
              <a:t>® </a:t>
            </a:r>
            <a:r>
              <a:rPr lang="en-US" sz="1600" baseline="30000" dirty="0"/>
              <a:t> </a:t>
            </a:r>
            <a:r>
              <a:rPr lang="en-US" sz="1600" dirty="0" smtClean="0"/>
              <a:t>is our distributor for purchasing the product.</a:t>
            </a:r>
            <a:endParaRPr lang="en-US" sz="1600" spc="-4" dirty="0" smtClean="0">
              <a:solidFill>
                <a:prstClr val="black"/>
              </a:solidFill>
              <a:latin typeface="Arial"/>
              <a:cs typeface="Arial"/>
            </a:endParaRPr>
          </a:p>
          <a:p>
            <a:pPr marL="135733" indent="-124873" defTabSz="457200">
              <a:spcBef>
                <a:spcPts val="9"/>
              </a:spcBef>
              <a:buSzPct val="118750"/>
              <a:buFontTx/>
              <a:buChar char="•"/>
              <a:tabLst>
                <a:tab pos="136275" algn="l"/>
              </a:tabLst>
            </a:pPr>
            <a:endParaRPr lang="en-US" sz="1600" spc="-4" dirty="0">
              <a:solidFill>
                <a:prstClr val="black"/>
              </a:solidFill>
              <a:latin typeface="Arial"/>
              <a:cs typeface="Arial"/>
            </a:endParaRPr>
          </a:p>
        </p:txBody>
      </p:sp>
      <p:sp>
        <p:nvSpPr>
          <p:cNvPr id="12" name="Title 2"/>
          <p:cNvSpPr txBox="1">
            <a:spLocks/>
          </p:cNvSpPr>
          <p:nvPr/>
        </p:nvSpPr>
        <p:spPr>
          <a:xfrm>
            <a:off x="886407" y="177804"/>
            <a:ext cx="11497476" cy="681600"/>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stStyle>
          <a:p>
            <a:r>
              <a:rPr lang="en-US" sz="3200" b="1" kern="0" dirty="0">
                <a:solidFill>
                  <a:srgbClr val="327661"/>
                </a:solidFill>
              </a:rPr>
              <a:t>Improving Burn Protection </a:t>
            </a:r>
            <a:endParaRPr lang="en-US" sz="3200" kern="0" dirty="0"/>
          </a:p>
        </p:txBody>
      </p:sp>
    </p:spTree>
    <p:extLst>
      <p:ext uri="{BB962C8B-B14F-4D97-AF65-F5344CB8AC3E}">
        <p14:creationId xmlns:p14="http://schemas.microsoft.com/office/powerpoint/2010/main" val="901179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91350" y="305499"/>
            <a:ext cx="11531600" cy="681600"/>
          </a:xfrm>
        </p:spPr>
        <p:txBody>
          <a:bodyPr/>
          <a:lstStyle/>
          <a:p>
            <a:r>
              <a:rPr lang="en-US" dirty="0"/>
              <a:t>Testing Subjects</a:t>
            </a:r>
          </a:p>
        </p:txBody>
      </p:sp>
      <p:pic>
        <p:nvPicPr>
          <p:cNvPr id="8" name="Picture 7" descr="H:\Safety\burn jackets\Standard.JPG"/>
          <p:cNvPicPr/>
          <p:nvPr/>
        </p:nvPicPr>
        <p:blipFill>
          <a:blip r:embed="rId2" cstate="email">
            <a:extLst>
              <a:ext uri="{28A0092B-C50C-407E-A947-70E740481C1C}">
                <a14:useLocalDpi xmlns:a14="http://schemas.microsoft.com/office/drawing/2010/main"/>
              </a:ext>
            </a:extLst>
          </a:blip>
          <a:srcRect/>
          <a:stretch>
            <a:fillRect/>
          </a:stretch>
        </p:blipFill>
        <p:spPr bwMode="auto">
          <a:xfrm>
            <a:off x="1177133" y="987099"/>
            <a:ext cx="3870728" cy="3200939"/>
          </a:xfrm>
          <a:prstGeom prst="rect">
            <a:avLst/>
          </a:prstGeom>
          <a:noFill/>
          <a:ln>
            <a:noFill/>
          </a:ln>
        </p:spPr>
      </p:pic>
      <p:pic>
        <p:nvPicPr>
          <p:cNvPr id="9" name="Picture 8" descr="H:\Safety\burn jackets\HexArmor.JPG"/>
          <p:cNvPicPr/>
          <p:nvPr/>
        </p:nvPicPr>
        <p:blipFill>
          <a:blip r:embed="rId3" cstate="email">
            <a:extLst>
              <a:ext uri="{28A0092B-C50C-407E-A947-70E740481C1C}">
                <a14:useLocalDpi xmlns:a14="http://schemas.microsoft.com/office/drawing/2010/main"/>
              </a:ext>
            </a:extLst>
          </a:blip>
          <a:srcRect/>
          <a:stretch>
            <a:fillRect/>
          </a:stretch>
        </p:blipFill>
        <p:spPr bwMode="auto">
          <a:xfrm>
            <a:off x="6624734" y="949070"/>
            <a:ext cx="3784835" cy="3276992"/>
          </a:xfrm>
          <a:prstGeom prst="rect">
            <a:avLst/>
          </a:prstGeom>
          <a:noFill/>
          <a:ln>
            <a:noFill/>
          </a:ln>
        </p:spPr>
      </p:pic>
      <p:sp>
        <p:nvSpPr>
          <p:cNvPr id="4" name="TextBox 3"/>
          <p:cNvSpPr txBox="1"/>
          <p:nvPr/>
        </p:nvSpPr>
        <p:spPr>
          <a:xfrm>
            <a:off x="6557150" y="4386024"/>
            <a:ext cx="3441873" cy="923330"/>
          </a:xfrm>
          <a:prstGeom prst="rect">
            <a:avLst/>
          </a:prstGeom>
          <a:noFill/>
        </p:spPr>
        <p:txBody>
          <a:bodyPr wrap="square" rtlCol="0">
            <a:spAutoFit/>
          </a:bodyPr>
          <a:lstStyle/>
          <a:p>
            <a:r>
              <a:rPr lang="en-US" dirty="0" smtClean="0"/>
              <a:t>Original </a:t>
            </a:r>
            <a:r>
              <a:rPr lang="en-US" dirty="0"/>
              <a:t>burn jacket modified with </a:t>
            </a:r>
            <a:r>
              <a:rPr lang="en-US" dirty="0" err="1"/>
              <a:t>SuperFabric</a:t>
            </a:r>
            <a:r>
              <a:rPr lang="en-US" baseline="30000" dirty="0"/>
              <a:t>®</a:t>
            </a:r>
            <a:r>
              <a:rPr lang="en-US" dirty="0"/>
              <a:t> pieces by </a:t>
            </a:r>
            <a:r>
              <a:rPr lang="en-US" dirty="0" err="1"/>
              <a:t>HexArmor</a:t>
            </a:r>
            <a:r>
              <a:rPr lang="en-US" baseline="30000" dirty="0"/>
              <a:t>®</a:t>
            </a:r>
            <a:endParaRPr lang="en-US" dirty="0"/>
          </a:p>
        </p:txBody>
      </p:sp>
      <p:sp>
        <p:nvSpPr>
          <p:cNvPr id="10" name="TextBox 9"/>
          <p:cNvSpPr txBox="1"/>
          <p:nvPr/>
        </p:nvSpPr>
        <p:spPr>
          <a:xfrm>
            <a:off x="1111819" y="4386024"/>
            <a:ext cx="3497291" cy="1200329"/>
          </a:xfrm>
          <a:prstGeom prst="rect">
            <a:avLst/>
          </a:prstGeom>
          <a:noFill/>
        </p:spPr>
        <p:txBody>
          <a:bodyPr wrap="square" rtlCol="0">
            <a:spAutoFit/>
          </a:bodyPr>
          <a:lstStyle/>
          <a:p>
            <a:r>
              <a:rPr lang="en-US" dirty="0" smtClean="0"/>
              <a:t>Original </a:t>
            </a:r>
            <a:r>
              <a:rPr lang="en-US" dirty="0"/>
              <a:t>burn jacket </a:t>
            </a:r>
            <a:r>
              <a:rPr lang="en-US" dirty="0" smtClean="0"/>
              <a:t>used. </a:t>
            </a:r>
          </a:p>
          <a:p>
            <a:r>
              <a:rPr lang="en-US" dirty="0" smtClean="0"/>
              <a:t>100</a:t>
            </a:r>
            <a:r>
              <a:rPr lang="en-US" dirty="0"/>
              <a:t>% cotton. </a:t>
            </a:r>
            <a:endParaRPr lang="en-US" dirty="0" smtClean="0"/>
          </a:p>
          <a:p>
            <a:r>
              <a:rPr lang="en-US" dirty="0" smtClean="0"/>
              <a:t>Tillman</a:t>
            </a:r>
            <a:r>
              <a:rPr lang="en-US" dirty="0"/>
              <a:t>: Part Number for jackets – 6230 VCF (series) </a:t>
            </a:r>
          </a:p>
        </p:txBody>
      </p:sp>
    </p:spTree>
    <p:extLst>
      <p:ext uri="{BB962C8B-B14F-4D97-AF65-F5344CB8AC3E}">
        <p14:creationId xmlns:p14="http://schemas.microsoft.com/office/powerpoint/2010/main" val="178096170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360" y="417467"/>
            <a:ext cx="4857135" cy="681600"/>
          </a:xfrm>
        </p:spPr>
        <p:txBody>
          <a:bodyPr/>
          <a:lstStyle/>
          <a:p>
            <a:r>
              <a:rPr lang="en-US" dirty="0"/>
              <a:t>Testing Subjects</a:t>
            </a:r>
          </a:p>
        </p:txBody>
      </p:sp>
      <p:pic>
        <p:nvPicPr>
          <p:cNvPr id="4" name="Picture 3" descr="H:\Safety\burn jackets\CPA 1.JPG"/>
          <p:cNvPicPr/>
          <p:nvPr/>
        </p:nvPicPr>
        <p:blipFill>
          <a:blip r:embed="rId2" cstate="email">
            <a:extLst>
              <a:ext uri="{28A0092B-C50C-407E-A947-70E740481C1C}">
                <a14:useLocalDpi xmlns:a14="http://schemas.microsoft.com/office/drawing/2010/main"/>
              </a:ext>
            </a:extLst>
          </a:blip>
          <a:srcRect/>
          <a:stretch>
            <a:fillRect/>
          </a:stretch>
        </p:blipFill>
        <p:spPr bwMode="auto">
          <a:xfrm>
            <a:off x="1267437" y="1339936"/>
            <a:ext cx="4414058" cy="3108960"/>
          </a:xfrm>
          <a:prstGeom prst="rect">
            <a:avLst/>
          </a:prstGeom>
          <a:noFill/>
          <a:ln>
            <a:noFill/>
          </a:ln>
        </p:spPr>
      </p:pic>
      <p:sp>
        <p:nvSpPr>
          <p:cNvPr id="5" name="TextBox 4"/>
          <p:cNvSpPr txBox="1"/>
          <p:nvPr/>
        </p:nvSpPr>
        <p:spPr>
          <a:xfrm>
            <a:off x="1267437" y="4858869"/>
            <a:ext cx="10045931" cy="646331"/>
          </a:xfrm>
          <a:prstGeom prst="rect">
            <a:avLst/>
          </a:prstGeom>
          <a:noFill/>
        </p:spPr>
        <p:txBody>
          <a:bodyPr wrap="square" rtlCol="0">
            <a:spAutoFit/>
          </a:bodyPr>
          <a:lstStyle/>
          <a:p>
            <a:r>
              <a:rPr lang="en-US" dirty="0"/>
              <a:t>Two sample jackets were received from Chicago Protective Apparel, both of which were made of a combination of synthetic fibers and cotton (supplied &amp; recommended by Grainger</a:t>
            </a:r>
            <a:r>
              <a:rPr lang="en-US" baseline="30000" dirty="0"/>
              <a:t> ®</a:t>
            </a:r>
            <a:r>
              <a:rPr lang="en-US" dirty="0"/>
              <a:t>).</a:t>
            </a:r>
          </a:p>
        </p:txBody>
      </p:sp>
      <p:pic>
        <p:nvPicPr>
          <p:cNvPr id="6" name="Picture 5" descr="H:\Safety\burn jackets\CPA 2.JPG"/>
          <p:cNvPicPr/>
          <p:nvPr/>
        </p:nvPicPr>
        <p:blipFill>
          <a:blip r:embed="rId3" cstate="email">
            <a:extLst>
              <a:ext uri="{28A0092B-C50C-407E-A947-70E740481C1C}">
                <a14:useLocalDpi xmlns:a14="http://schemas.microsoft.com/office/drawing/2010/main"/>
              </a:ext>
            </a:extLst>
          </a:blip>
          <a:srcRect/>
          <a:stretch>
            <a:fillRect/>
          </a:stretch>
        </p:blipFill>
        <p:spPr bwMode="auto">
          <a:xfrm>
            <a:off x="6595428" y="1339936"/>
            <a:ext cx="4145280" cy="3108960"/>
          </a:xfrm>
          <a:prstGeom prst="rect">
            <a:avLst/>
          </a:prstGeom>
          <a:noFill/>
          <a:ln>
            <a:noFill/>
          </a:ln>
        </p:spPr>
      </p:pic>
      <p:sp>
        <p:nvSpPr>
          <p:cNvPr id="3" name="TextBox 2">
            <a:extLst>
              <a:ext uri="{FF2B5EF4-FFF2-40B4-BE49-F238E27FC236}">
                <a16:creationId xmlns:a16="http://schemas.microsoft.com/office/drawing/2014/main" id="{B24DF9F3-7698-4B2C-930D-0E25EF571E35}"/>
              </a:ext>
            </a:extLst>
          </p:cNvPr>
          <p:cNvSpPr txBox="1"/>
          <p:nvPr/>
        </p:nvSpPr>
        <p:spPr>
          <a:xfrm>
            <a:off x="1267437" y="4384665"/>
            <a:ext cx="1040670" cy="307777"/>
          </a:xfrm>
          <a:prstGeom prst="rect">
            <a:avLst/>
          </a:prstGeom>
          <a:noFill/>
        </p:spPr>
        <p:txBody>
          <a:bodyPr wrap="none" rtlCol="0">
            <a:spAutoFit/>
          </a:bodyPr>
          <a:lstStyle/>
          <a:p>
            <a:r>
              <a:rPr lang="en-US" sz="1400" dirty="0"/>
              <a:t>Sample #1</a:t>
            </a:r>
          </a:p>
        </p:txBody>
      </p:sp>
      <p:sp>
        <p:nvSpPr>
          <p:cNvPr id="7" name="TextBox 6">
            <a:extLst>
              <a:ext uri="{FF2B5EF4-FFF2-40B4-BE49-F238E27FC236}">
                <a16:creationId xmlns:a16="http://schemas.microsoft.com/office/drawing/2014/main" id="{29C6B084-F753-4EEB-830C-40A356EAF9B7}"/>
              </a:ext>
            </a:extLst>
          </p:cNvPr>
          <p:cNvSpPr txBox="1"/>
          <p:nvPr/>
        </p:nvSpPr>
        <p:spPr>
          <a:xfrm>
            <a:off x="6510507" y="4428648"/>
            <a:ext cx="1040670" cy="307777"/>
          </a:xfrm>
          <a:prstGeom prst="rect">
            <a:avLst/>
          </a:prstGeom>
          <a:noFill/>
        </p:spPr>
        <p:txBody>
          <a:bodyPr wrap="none" rtlCol="0">
            <a:spAutoFit/>
          </a:bodyPr>
          <a:lstStyle/>
          <a:p>
            <a:r>
              <a:rPr lang="en-US" sz="1400" dirty="0"/>
              <a:t>Sample #2</a:t>
            </a:r>
          </a:p>
        </p:txBody>
      </p:sp>
    </p:spTree>
    <p:extLst>
      <p:ext uri="{BB962C8B-B14F-4D97-AF65-F5344CB8AC3E}">
        <p14:creationId xmlns:p14="http://schemas.microsoft.com/office/powerpoint/2010/main" val="3559704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1543" y="277508"/>
            <a:ext cx="11531600" cy="681600"/>
          </a:xfrm>
        </p:spPr>
        <p:txBody>
          <a:bodyPr/>
          <a:lstStyle/>
          <a:p>
            <a:r>
              <a:rPr lang="en-US" dirty="0"/>
              <a:t>Testing Results</a:t>
            </a:r>
          </a:p>
        </p:txBody>
      </p:sp>
      <p:graphicFrame>
        <p:nvGraphicFramePr>
          <p:cNvPr id="2" name="Table 1"/>
          <p:cNvGraphicFramePr>
            <a:graphicFrameLocks noGrp="1"/>
          </p:cNvGraphicFramePr>
          <p:nvPr>
            <p:extLst>
              <p:ext uri="{D42A27DB-BD31-4B8C-83A1-F6EECF244321}">
                <p14:modId xmlns:p14="http://schemas.microsoft.com/office/powerpoint/2010/main" val="2765786077"/>
              </p:ext>
            </p:extLst>
          </p:nvPr>
        </p:nvGraphicFramePr>
        <p:xfrm>
          <a:off x="355600" y="3656385"/>
          <a:ext cx="11531603" cy="2162948"/>
        </p:xfrm>
        <a:graphic>
          <a:graphicData uri="http://schemas.openxmlformats.org/drawingml/2006/table">
            <a:tbl>
              <a:tblPr firstRow="1" firstCol="1" bandRow="1">
                <a:tableStyleId>{5C22544A-7EE6-4342-B048-85BDC9FD1C3A}</a:tableStyleId>
              </a:tblPr>
              <a:tblGrid>
                <a:gridCol w="1554505">
                  <a:extLst>
                    <a:ext uri="{9D8B030D-6E8A-4147-A177-3AD203B41FA5}">
                      <a16:colId xmlns:a16="http://schemas.microsoft.com/office/drawing/2014/main" val="1961873966"/>
                    </a:ext>
                  </a:extLst>
                </a:gridCol>
                <a:gridCol w="1085327">
                  <a:extLst>
                    <a:ext uri="{9D8B030D-6E8A-4147-A177-3AD203B41FA5}">
                      <a16:colId xmlns:a16="http://schemas.microsoft.com/office/drawing/2014/main" val="3950336216"/>
                    </a:ext>
                  </a:extLst>
                </a:gridCol>
                <a:gridCol w="1260563">
                  <a:extLst>
                    <a:ext uri="{9D8B030D-6E8A-4147-A177-3AD203B41FA5}">
                      <a16:colId xmlns:a16="http://schemas.microsoft.com/office/drawing/2014/main" val="513163818"/>
                    </a:ext>
                  </a:extLst>
                </a:gridCol>
                <a:gridCol w="1038693">
                  <a:extLst>
                    <a:ext uri="{9D8B030D-6E8A-4147-A177-3AD203B41FA5}">
                      <a16:colId xmlns:a16="http://schemas.microsoft.com/office/drawing/2014/main" val="1269164260"/>
                    </a:ext>
                  </a:extLst>
                </a:gridCol>
                <a:gridCol w="1165878">
                  <a:extLst>
                    <a:ext uri="{9D8B030D-6E8A-4147-A177-3AD203B41FA5}">
                      <a16:colId xmlns:a16="http://schemas.microsoft.com/office/drawing/2014/main" val="4036693104"/>
                    </a:ext>
                  </a:extLst>
                </a:gridCol>
                <a:gridCol w="1278934">
                  <a:extLst>
                    <a:ext uri="{9D8B030D-6E8A-4147-A177-3AD203B41FA5}">
                      <a16:colId xmlns:a16="http://schemas.microsoft.com/office/drawing/2014/main" val="2275137702"/>
                    </a:ext>
                  </a:extLst>
                </a:gridCol>
                <a:gridCol w="1434385">
                  <a:extLst>
                    <a:ext uri="{9D8B030D-6E8A-4147-A177-3AD203B41FA5}">
                      <a16:colId xmlns:a16="http://schemas.microsoft.com/office/drawing/2014/main" val="4087755320"/>
                    </a:ext>
                  </a:extLst>
                </a:gridCol>
                <a:gridCol w="1356659">
                  <a:extLst>
                    <a:ext uri="{9D8B030D-6E8A-4147-A177-3AD203B41FA5}">
                      <a16:colId xmlns:a16="http://schemas.microsoft.com/office/drawing/2014/main" val="1458210417"/>
                    </a:ext>
                  </a:extLst>
                </a:gridCol>
                <a:gridCol w="1356659">
                  <a:extLst>
                    <a:ext uri="{9D8B030D-6E8A-4147-A177-3AD203B41FA5}">
                      <a16:colId xmlns:a16="http://schemas.microsoft.com/office/drawing/2014/main" val="3935305344"/>
                    </a:ext>
                  </a:extLst>
                </a:gridCol>
              </a:tblGrid>
              <a:tr h="407735">
                <a:tc>
                  <a:txBody>
                    <a:bodyPr/>
                    <a:lstStyle/>
                    <a:p>
                      <a:pPr>
                        <a:lnSpc>
                          <a:spcPct val="107000"/>
                        </a:lnSpc>
                      </a:pPr>
                      <a:endParaRPr lang="en-US" sz="1200" dirty="0">
                        <a:effectLst/>
                        <a:latin typeface="Times New Roman" panose="02020603050405020304" pitchFamily="18" charset="0"/>
                        <a:cs typeface="Times New Roman" panose="02020603050405020304" pitchFamily="18" charset="0"/>
                      </a:endParaRPr>
                    </a:p>
                  </a:txBody>
                  <a:tcPr marL="68580" marR="68580" marT="0" marB="0" anchor="b"/>
                </a:tc>
                <a:tc gridSpan="2">
                  <a:txBody>
                    <a:bodyPr/>
                    <a:lstStyle/>
                    <a:p>
                      <a:pPr marL="0" marR="0" algn="ctr">
                        <a:lnSpc>
                          <a:spcPct val="107000"/>
                        </a:lnSpc>
                        <a:spcBef>
                          <a:spcPts val="0"/>
                        </a:spcBef>
                        <a:spcAft>
                          <a:spcPts val="0"/>
                        </a:spcAft>
                      </a:pPr>
                      <a:r>
                        <a:rPr lang="en-US" sz="1100" dirty="0" smtClean="0">
                          <a:effectLst/>
                        </a:rPr>
                        <a:t>Original </a:t>
                      </a:r>
                      <a:r>
                        <a:rPr lang="en-US" sz="1100" dirty="0">
                          <a:effectLst/>
                        </a:rPr>
                        <a:t>Burn Jacket (New)</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100" dirty="0" smtClean="0">
                          <a:effectLst/>
                        </a:rPr>
                        <a:t>Original Jacket With </a:t>
                      </a:r>
                      <a:r>
                        <a:rPr lang="en-US" sz="1100" dirty="0" err="1" smtClean="0">
                          <a:effectLst/>
                        </a:rPr>
                        <a:t>HexArmor</a:t>
                      </a:r>
                      <a:r>
                        <a:rPr lang="en-US" sz="1100" baseline="30000" dirty="0" smtClean="0"/>
                        <a:t>®</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100">
                          <a:effectLst/>
                        </a:rPr>
                        <a:t>Chicago Protective Apparel Sample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100">
                          <a:effectLst/>
                        </a:rPr>
                        <a:t>Chicago Protective Apparel Sample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3497981392"/>
                  </a:ext>
                </a:extLst>
              </a:tr>
              <a:tr h="222414">
                <a:tc>
                  <a:txBody>
                    <a:bodyPr/>
                    <a:lstStyle/>
                    <a:p>
                      <a:pPr>
                        <a:lnSpc>
                          <a:spcPct val="107000"/>
                        </a:lnSpc>
                      </a:pPr>
                      <a:endParaRPr lang="en-US" sz="120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Dry</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Wet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Dry</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Wet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Dry</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Wet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Dry</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Wet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057688836"/>
                  </a:ext>
                </a:extLst>
              </a:tr>
              <a:tr h="441654">
                <a:tc>
                  <a:txBody>
                    <a:bodyPr/>
                    <a:lstStyle/>
                    <a:p>
                      <a:pPr marL="0" marR="0">
                        <a:lnSpc>
                          <a:spcPct val="107000"/>
                        </a:lnSpc>
                        <a:spcBef>
                          <a:spcPts val="0"/>
                        </a:spcBef>
                        <a:spcAft>
                          <a:spcPts val="0"/>
                        </a:spcAft>
                      </a:pPr>
                      <a:r>
                        <a:rPr lang="en-US" sz="1100">
                          <a:effectLst/>
                        </a:rPr>
                        <a:t>T</a:t>
                      </a:r>
                      <a:r>
                        <a:rPr lang="en-US" sz="1100" baseline="-25000">
                          <a:effectLst/>
                        </a:rPr>
                        <a:t>i</a:t>
                      </a:r>
                      <a:r>
                        <a:rPr lang="en-US" sz="1100">
                          <a:effectLst/>
                        </a:rPr>
                        <a:t> (°F)</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effectLst/>
                        </a:rPr>
                        <a:t>90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70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90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70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90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70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90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70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515100777"/>
                  </a:ext>
                </a:extLst>
              </a:tr>
              <a:tr h="441654">
                <a:tc>
                  <a:txBody>
                    <a:bodyPr/>
                    <a:lstStyle/>
                    <a:p>
                      <a:pPr marL="0" marR="0">
                        <a:lnSpc>
                          <a:spcPct val="107000"/>
                        </a:lnSpc>
                        <a:spcBef>
                          <a:spcPts val="0"/>
                        </a:spcBef>
                        <a:spcAft>
                          <a:spcPts val="0"/>
                        </a:spcAft>
                      </a:pPr>
                      <a:r>
                        <a:rPr lang="en-US" sz="1100" dirty="0" err="1">
                          <a:effectLst/>
                        </a:rPr>
                        <a:t>T</a:t>
                      </a:r>
                      <a:r>
                        <a:rPr lang="en-US" sz="1100" baseline="-25000" dirty="0" err="1">
                          <a:effectLst/>
                        </a:rPr>
                        <a:t>f</a:t>
                      </a:r>
                      <a:r>
                        <a:rPr lang="en-US" sz="1100" dirty="0">
                          <a:effectLst/>
                        </a:rPr>
                        <a:t> (°F)</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dirty="0">
                          <a:effectLst/>
                        </a:rPr>
                        <a:t>150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172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b="1" dirty="0">
                          <a:solidFill>
                            <a:srgbClr val="00B050"/>
                          </a:solidFill>
                          <a:effectLst/>
                        </a:rPr>
                        <a:t>110</a:t>
                      </a:r>
                      <a:endParaRPr lang="en-US" sz="12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b="1" dirty="0">
                          <a:solidFill>
                            <a:srgbClr val="00B050"/>
                          </a:solidFill>
                          <a:effectLst/>
                        </a:rPr>
                        <a:t>88</a:t>
                      </a:r>
                      <a:endParaRPr lang="en-US" sz="12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150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112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b="1" dirty="0">
                          <a:solidFill>
                            <a:srgbClr val="FF0000"/>
                          </a:solidFill>
                          <a:effectLst/>
                        </a:rPr>
                        <a:t>208</a:t>
                      </a:r>
                      <a:endParaRPr lang="en-US"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b="1" dirty="0">
                          <a:solidFill>
                            <a:srgbClr val="FF0000"/>
                          </a:solidFill>
                          <a:effectLst/>
                        </a:rPr>
                        <a:t>163</a:t>
                      </a:r>
                      <a:endParaRPr lang="en-US"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109065153"/>
                  </a:ext>
                </a:extLst>
              </a:tr>
              <a:tr h="441654">
                <a:tc>
                  <a:txBody>
                    <a:bodyPr/>
                    <a:lstStyle/>
                    <a:p>
                      <a:pPr marL="0" marR="0">
                        <a:lnSpc>
                          <a:spcPct val="107000"/>
                        </a:lnSpc>
                        <a:spcBef>
                          <a:spcPts val="0"/>
                        </a:spcBef>
                        <a:spcAft>
                          <a:spcPts val="0"/>
                        </a:spcAft>
                      </a:pPr>
                      <a:r>
                        <a:rPr lang="en-US" sz="1100">
                          <a:effectLst/>
                        </a:rPr>
                        <a:t>ΔT (°F)</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effectLst/>
                        </a:rPr>
                        <a:t>60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102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20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18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dirty="0">
                          <a:effectLst/>
                        </a:rPr>
                        <a:t>60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42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dirty="0">
                          <a:effectLst/>
                        </a:rPr>
                        <a:t>118</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93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866107347"/>
                  </a:ext>
                </a:extLst>
              </a:tr>
              <a:tr h="207837">
                <a:tc>
                  <a:txBody>
                    <a:bodyPr/>
                    <a:lstStyle/>
                    <a:p>
                      <a:pPr marL="0" marR="0">
                        <a:lnSpc>
                          <a:spcPct val="107000"/>
                        </a:lnSpc>
                        <a:spcBef>
                          <a:spcPts val="0"/>
                        </a:spcBef>
                        <a:spcAft>
                          <a:spcPts val="0"/>
                        </a:spcAft>
                      </a:pPr>
                      <a:r>
                        <a:rPr lang="en-US" sz="1100">
                          <a:effectLst/>
                        </a:rPr>
                        <a:t>(°F/s)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effectLst/>
                        </a:rPr>
                        <a:t>12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20.4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3.6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12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a:effectLst/>
                        </a:rPr>
                        <a:t>8.4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dirty="0">
                          <a:effectLst/>
                        </a:rPr>
                        <a:t>23.6</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dirty="0">
                          <a:effectLst/>
                        </a:rPr>
                        <a:t>18.6</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438156331"/>
                  </a:ext>
                </a:extLst>
              </a:tr>
            </a:tbl>
          </a:graphicData>
        </a:graphic>
      </p:graphicFrame>
      <p:sp>
        <p:nvSpPr>
          <p:cNvPr id="4" name="Rectangle 1"/>
          <p:cNvSpPr>
            <a:spLocks noChangeArrowheads="1"/>
          </p:cNvSpPr>
          <p:nvPr/>
        </p:nvSpPr>
        <p:spPr bwMode="auto">
          <a:xfrm>
            <a:off x="643812" y="919365"/>
            <a:ext cx="11243388"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Procedure</a:t>
            </a:r>
            <a:endParaRPr lang="en-US" altLang="en-US" sz="1600" dirty="0">
              <a:latin typeface="+mn-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An electric hot plate was used to heat a 5” x 5” steel plate to 330 °F. Temperature was measured with an infrared digital laser thermometer. The outside of each burn jacket was then pressed against the heated plate and the temperature of the inside of the jacket was measured for 5 seconds. The initial and final temperatures were recorded. The inside of the burn jacket was then soaked with water and the process was repeated for each jacket.</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mn-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Results</a:t>
            </a:r>
            <a:endParaRPr kumimoji="0" lang="en-US" altLang="en-US" sz="1600" b="0" i="0" u="none" strike="noStrike" cap="none" normalizeH="0" baseline="0" dirty="0">
              <a:ln>
                <a:noFill/>
              </a:ln>
              <a:solidFill>
                <a:schemeClr val="tx1"/>
              </a:solidFill>
              <a:effectLst/>
              <a:latin typeface="+mn-lt"/>
            </a:endParaRPr>
          </a:p>
          <a:p>
            <a:pPr lvl="0"/>
            <a:r>
              <a:rPr kumimoji="0" lang="en-US" altLang="en-US" sz="1600" b="0"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The table below shows the change in temperature that was recorded through each of the jackets after 5 seconds. The </a:t>
            </a:r>
            <a:r>
              <a:rPr kumimoji="0" lang="en-US" altLang="en-US" sz="1600" b="0" i="0" u="none" strike="noStrike" cap="none" normalizeH="0" baseline="0" dirty="0" err="1">
                <a:ln>
                  <a:noFill/>
                </a:ln>
                <a:solidFill>
                  <a:schemeClr val="tx1"/>
                </a:solidFill>
                <a:effectLst/>
                <a:latin typeface="+mn-lt"/>
                <a:ea typeface="Times New Roman" panose="02020603050405020304" pitchFamily="18" charset="0"/>
                <a:cs typeface="Times New Roman" panose="02020603050405020304" pitchFamily="18" charset="0"/>
              </a:rPr>
              <a:t>HexArmor</a:t>
            </a:r>
            <a:r>
              <a:rPr lang="en-US" sz="1600" baseline="30000" dirty="0">
                <a:latin typeface="+mn-lt"/>
              </a:rPr>
              <a:t> ®</a:t>
            </a:r>
            <a:r>
              <a:rPr kumimoji="0" lang="en-US" altLang="en-US" sz="1600" b="0"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 coated jacket proved to be the best in the application with the temperature of the opposite side of the fabric only increasing 4 </a:t>
            </a:r>
            <a:r>
              <a:rPr kumimoji="0" lang="en-US" altLang="en-US" sz="1600" b="0" i="0" u="none" strike="noStrike" cap="none" normalizeH="0" baseline="0" dirty="0">
                <a:ln>
                  <a:noFill/>
                </a:ln>
                <a:solidFill>
                  <a:srgbClr val="000000"/>
                </a:solidFill>
                <a:effectLst/>
                <a:latin typeface="+mn-lt"/>
                <a:ea typeface="Times New Roman" panose="02020603050405020304" pitchFamily="18" charset="0"/>
                <a:cs typeface="Times New Roman" panose="02020603050405020304" pitchFamily="18" charset="0"/>
              </a:rPr>
              <a:t>°F/s. It also proved to be</a:t>
            </a:r>
            <a:r>
              <a:rPr kumimoji="0" lang="en-US" altLang="en-US" sz="1600" b="0" i="0" u="none" strike="noStrike" cap="none" normalizeH="0" baseline="0" dirty="0">
                <a:ln>
                  <a:noFill/>
                </a:ln>
                <a:solidFill>
                  <a:srgbClr val="000000"/>
                </a:solidFill>
                <a:effectLst/>
                <a:latin typeface="+mn-lt"/>
                <a:ea typeface="Times New Roman" panose="02020603050405020304" pitchFamily="18" charset="0"/>
                <a:cs typeface="Calibri" panose="020F0502020204030204" pitchFamily="34" charset="0"/>
              </a:rPr>
              <a:t> </a:t>
            </a:r>
            <a:r>
              <a:rPr kumimoji="0" lang="en-US" altLang="en-US" sz="1600" b="0" i="0" u="none" strike="noStrike" cap="none" normalizeH="0" baseline="0" dirty="0">
                <a:ln>
                  <a:noFill/>
                </a:ln>
                <a:solidFill>
                  <a:srgbClr val="000000"/>
                </a:solidFill>
                <a:effectLst/>
                <a:latin typeface="+mn-lt"/>
                <a:ea typeface="Times New Roman" panose="02020603050405020304" pitchFamily="18" charset="0"/>
                <a:cs typeface="Times New Roman" panose="02020603050405020304" pitchFamily="18" charset="0"/>
              </a:rPr>
              <a:t>the best when soaked with water showing little change as to when dry. </a:t>
            </a:r>
            <a:endParaRPr kumimoji="0" lang="en-US" altLang="en-US" sz="1600"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315029717"/>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Additional Risk Reduction Measures</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83576" y="1423555"/>
            <a:ext cx="5112279" cy="3834209"/>
          </a:xfrm>
          <a:prstGeom prst="rect">
            <a:avLst/>
          </a:prstGeom>
        </p:spPr>
      </p:pic>
      <p:sp>
        <p:nvSpPr>
          <p:cNvPr id="3" name="Right Arrow 2"/>
          <p:cNvSpPr/>
          <p:nvPr/>
        </p:nvSpPr>
        <p:spPr>
          <a:xfrm>
            <a:off x="538688" y="2732791"/>
            <a:ext cx="5301027" cy="1215736"/>
          </a:xfrm>
          <a:prstGeom prst="rightArrow">
            <a:avLst>
              <a:gd name="adj1" fmla="val 100000"/>
              <a:gd name="adj2" fmla="val 50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Cuff added to burn jacket to prevent sleeve from catching dryer head bolts during hand tailing of the machine.</a:t>
            </a:r>
          </a:p>
        </p:txBody>
      </p:sp>
    </p:spTree>
    <p:extLst>
      <p:ext uri="{BB962C8B-B14F-4D97-AF65-F5344CB8AC3E}">
        <p14:creationId xmlns:p14="http://schemas.microsoft.com/office/powerpoint/2010/main" val="42189130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Greif Powerpoint theme">
  <a:themeElements>
    <a:clrScheme name="Greif Colors">
      <a:dk1>
        <a:srgbClr val="000000"/>
      </a:dk1>
      <a:lt1>
        <a:srgbClr val="FFFFFF"/>
      </a:lt1>
      <a:dk2>
        <a:srgbClr val="595959"/>
      </a:dk2>
      <a:lt2>
        <a:srgbClr val="EEEEEE"/>
      </a:lt2>
      <a:accent1>
        <a:srgbClr val="347762"/>
      </a:accent1>
      <a:accent2>
        <a:srgbClr val="008FBE"/>
      </a:accent2>
      <a:accent3>
        <a:srgbClr val="EA7622"/>
      </a:accent3>
      <a:accent4>
        <a:srgbClr val="0071CE"/>
      </a:accent4>
      <a:accent5>
        <a:srgbClr val="FFDB00"/>
      </a:accent5>
      <a:accent6>
        <a:srgbClr val="62269E"/>
      </a:accent6>
      <a:hlink>
        <a:srgbClr val="F38B00"/>
      </a:hlink>
      <a:folHlink>
        <a:srgbClr val="00ACC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reif Powerpoint theme" id="{D75DEC0E-8C1E-4DAB-BB4F-E13124099930}" vid="{E890F012-ACFF-46F3-A77B-3C802116BA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6804</TotalTime>
  <Words>670</Words>
  <Application>Microsoft Office PowerPoint</Application>
  <PresentationFormat>Widescreen</PresentationFormat>
  <Paragraphs>86</Paragraphs>
  <Slides>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Arial</vt:lpstr>
      <vt:lpstr>Calibri</vt:lpstr>
      <vt:lpstr>Corbel</vt:lpstr>
      <vt:lpstr>Roboto</vt:lpstr>
      <vt:lpstr>Roboto Condensed</vt:lpstr>
      <vt:lpstr>Times New Roman</vt:lpstr>
      <vt:lpstr>Greif Powerpoint theme</vt:lpstr>
      <vt:lpstr>think-cell Slide</vt:lpstr>
      <vt:lpstr>PowerPoint Presentation</vt:lpstr>
      <vt:lpstr>PowerPoint Presentation</vt:lpstr>
      <vt:lpstr>Testing Subjects</vt:lpstr>
      <vt:lpstr>Testing Subjects</vt:lpstr>
      <vt:lpstr>Testing Results</vt:lpstr>
      <vt:lpstr>Additional Risk Reduction Measures</vt:lpstr>
    </vt:vector>
  </TitlesOfParts>
  <Company>Caraustar Industries,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Carson</dc:creator>
  <cp:lastModifiedBy>Mike Como</cp:lastModifiedBy>
  <cp:revision>205</cp:revision>
  <dcterms:created xsi:type="dcterms:W3CDTF">2019-02-08T12:38:54Z</dcterms:created>
  <dcterms:modified xsi:type="dcterms:W3CDTF">2020-06-30T19:17:18Z</dcterms:modified>
</cp:coreProperties>
</file>